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44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A78F1C9-966D-4AC9-B110-8025BA44F8F6}"/>
              </a:ext>
            </a:extLst>
          </p:cNvPr>
          <p:cNvGrpSpPr/>
          <p:nvPr/>
        </p:nvGrpSpPr>
        <p:grpSpPr>
          <a:xfrm>
            <a:off x="652557" y="857250"/>
            <a:ext cx="2705102" cy="2705100"/>
            <a:chOff x="931972" y="726393"/>
            <a:chExt cx="4729688" cy="4729684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5C4060CE-31B5-4DF6-A67C-86B4699C6096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613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0F35456E-5174-407E-A6FD-2D888A7BDB42}"/>
                </a:ext>
              </a:extLst>
            </p:cNvPr>
            <p:cNvSpPr/>
            <p:nvPr/>
          </p:nvSpPr>
          <p:spPr>
            <a:xfrm>
              <a:off x="1760060" y="1554480"/>
              <a:ext cx="3073512" cy="3073510"/>
            </a:xfrm>
            <a:prstGeom prst="donut">
              <a:avLst>
                <a:gd name="adj" fmla="val 2725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A874476-6FDC-418C-92F3-5F8F2211BEB3}"/>
                </a:ext>
              </a:extLst>
            </p:cNvPr>
            <p:cNvGrpSpPr/>
            <p:nvPr/>
          </p:nvGrpSpPr>
          <p:grpSpPr>
            <a:xfrm>
              <a:off x="1450136" y="996476"/>
              <a:ext cx="3693364" cy="4208292"/>
              <a:chOff x="6199730" y="2045247"/>
              <a:chExt cx="1923191" cy="219132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2FA06BC-015B-4C49-913B-F6FEBDD095D7}"/>
                  </a:ext>
                </a:extLst>
              </p:cNvPr>
              <p:cNvSpPr/>
              <p:nvPr/>
            </p:nvSpPr>
            <p:spPr>
              <a:xfrm rot="10800000">
                <a:off x="6199730" y="2578646"/>
                <a:ext cx="1923190" cy="1657924"/>
              </a:xfrm>
              <a:custGeom>
                <a:avLst/>
                <a:gdLst>
                  <a:gd name="connsiteX0" fmla="*/ 1801268 w 1923190"/>
                  <a:gd name="connsiteY0" fmla="*/ 1590920 h 1657924"/>
                  <a:gd name="connsiteX1" fmla="*/ 961594 w 1923190"/>
                  <a:gd name="connsiteY1" fmla="*/ 143204 h 1657924"/>
                  <a:gd name="connsiteX2" fmla="*/ 121920 w 1923190"/>
                  <a:gd name="connsiteY2" fmla="*/ 1590920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801268" y="1590920"/>
                    </a:moveTo>
                    <a:lnTo>
                      <a:pt x="961594" y="143204"/>
                    </a:lnTo>
                    <a:lnTo>
                      <a:pt x="121920" y="1590920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5974899-2E23-4974-96E3-7F19EB78F2B5}"/>
                  </a:ext>
                </a:extLst>
              </p:cNvPr>
              <p:cNvSpPr/>
              <p:nvPr/>
            </p:nvSpPr>
            <p:spPr>
              <a:xfrm>
                <a:off x="6199730" y="3140909"/>
                <a:ext cx="1230454" cy="562262"/>
              </a:xfrm>
              <a:custGeom>
                <a:avLst/>
                <a:gdLst>
                  <a:gd name="connsiteX0" fmla="*/ 326112 w 1230454"/>
                  <a:gd name="connsiteY0" fmla="*/ 0 h 562262"/>
                  <a:gd name="connsiteX1" fmla="*/ 365801 w 1230454"/>
                  <a:gd name="connsiteY1" fmla="*/ 68428 h 562262"/>
                  <a:gd name="connsiteX2" fmla="*/ 121922 w 1230454"/>
                  <a:gd name="connsiteY2" fmla="*/ 488908 h 562262"/>
                  <a:gd name="connsiteX3" fmla="*/ 1230454 w 1230454"/>
                  <a:gd name="connsiteY3" fmla="*/ 488908 h 562262"/>
                  <a:gd name="connsiteX4" fmla="*/ 1187909 w 1230454"/>
                  <a:gd name="connsiteY4" fmla="*/ 562262 h 562262"/>
                  <a:gd name="connsiteX5" fmla="*/ 0 w 1230454"/>
                  <a:gd name="connsiteY5" fmla="*/ 562262 h 56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0454" h="562262">
                    <a:moveTo>
                      <a:pt x="326112" y="0"/>
                    </a:moveTo>
                    <a:lnTo>
                      <a:pt x="365801" y="68428"/>
                    </a:lnTo>
                    <a:lnTo>
                      <a:pt x="121922" y="488908"/>
                    </a:lnTo>
                    <a:lnTo>
                      <a:pt x="1230454" y="488908"/>
                    </a:lnTo>
                    <a:lnTo>
                      <a:pt x="1187909" y="562262"/>
                    </a:lnTo>
                    <a:lnTo>
                      <a:pt x="0" y="5622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656C07F8-0337-4251-A5FA-AEEFB57ADDBF}"/>
                  </a:ext>
                </a:extLst>
              </p:cNvPr>
              <p:cNvSpPr/>
              <p:nvPr/>
            </p:nvSpPr>
            <p:spPr>
              <a:xfrm>
                <a:off x="7430187" y="2645650"/>
                <a:ext cx="692734" cy="1057520"/>
              </a:xfrm>
              <a:custGeom>
                <a:avLst/>
                <a:gdLst>
                  <a:gd name="connsiteX0" fmla="*/ 0 w 692734"/>
                  <a:gd name="connsiteY0" fmla="*/ 0 h 1057520"/>
                  <a:gd name="connsiteX1" fmla="*/ 79373 w 692734"/>
                  <a:gd name="connsiteY1" fmla="*/ 0 h 1057520"/>
                  <a:gd name="connsiteX2" fmla="*/ 692734 w 692734"/>
                  <a:gd name="connsiteY2" fmla="*/ 1057520 h 1057520"/>
                  <a:gd name="connsiteX3" fmla="*/ 40510 w 692734"/>
                  <a:gd name="connsiteY3" fmla="*/ 1057520 h 1057520"/>
                  <a:gd name="connsiteX4" fmla="*/ 83055 w 692734"/>
                  <a:gd name="connsiteY4" fmla="*/ 984166 h 1057520"/>
                  <a:gd name="connsiteX5" fmla="*/ 570814 w 692734"/>
                  <a:gd name="connsiteY5" fmla="*/ 984166 h 105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734" h="1057520">
                    <a:moveTo>
                      <a:pt x="0" y="0"/>
                    </a:moveTo>
                    <a:lnTo>
                      <a:pt x="79373" y="0"/>
                    </a:lnTo>
                    <a:lnTo>
                      <a:pt x="692734" y="1057520"/>
                    </a:lnTo>
                    <a:lnTo>
                      <a:pt x="40510" y="1057520"/>
                    </a:lnTo>
                    <a:lnTo>
                      <a:pt x="83055" y="984166"/>
                    </a:lnTo>
                    <a:lnTo>
                      <a:pt x="570814" y="9841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F6CBC442-72A7-4522-954E-A2E9C17F84BC}"/>
                  </a:ext>
                </a:extLst>
              </p:cNvPr>
              <p:cNvSpPr/>
              <p:nvPr/>
            </p:nvSpPr>
            <p:spPr>
              <a:xfrm>
                <a:off x="6567373" y="2045247"/>
                <a:ext cx="903325" cy="1092489"/>
              </a:xfrm>
              <a:custGeom>
                <a:avLst/>
                <a:gdLst>
                  <a:gd name="connsiteX0" fmla="*/ 593953 w 903325"/>
                  <a:gd name="connsiteY0" fmla="*/ 0 h 1092489"/>
                  <a:gd name="connsiteX1" fmla="*/ 903325 w 903325"/>
                  <a:gd name="connsiteY1" fmla="*/ 533400 h 1092489"/>
                  <a:gd name="connsiteX2" fmla="*/ 823951 w 903325"/>
                  <a:gd name="connsiteY2" fmla="*/ 533400 h 1092489"/>
                  <a:gd name="connsiteX3" fmla="*/ 593954 w 903325"/>
                  <a:gd name="connsiteY3" fmla="*/ 136854 h 1092489"/>
                  <a:gd name="connsiteX4" fmla="*/ 39688 w 903325"/>
                  <a:gd name="connsiteY4" fmla="*/ 1092489 h 1092489"/>
                  <a:gd name="connsiteX5" fmla="*/ 0 w 903325"/>
                  <a:gd name="connsiteY5" fmla="*/ 1024060 h 1092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3325" h="1092489">
                    <a:moveTo>
                      <a:pt x="593953" y="0"/>
                    </a:moveTo>
                    <a:lnTo>
                      <a:pt x="903325" y="533400"/>
                    </a:lnTo>
                    <a:lnTo>
                      <a:pt x="823951" y="533400"/>
                    </a:lnTo>
                    <a:lnTo>
                      <a:pt x="593954" y="136854"/>
                    </a:lnTo>
                    <a:lnTo>
                      <a:pt x="39688" y="1092489"/>
                    </a:lnTo>
                    <a:lnTo>
                      <a:pt x="0" y="10240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FE161F4E-40F1-443E-AEFC-4E822A3338BB}"/>
                </a:ext>
              </a:extLst>
            </p:cNvPr>
            <p:cNvSpPr/>
            <p:nvPr/>
          </p:nvSpPr>
          <p:spPr>
            <a:xfrm>
              <a:off x="1933997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333227F8-2FDC-4EE9-A14F-1049129646AF}"/>
                </a:ext>
              </a:extLst>
            </p:cNvPr>
            <p:cNvSpPr/>
            <p:nvPr/>
          </p:nvSpPr>
          <p:spPr>
            <a:xfrm>
              <a:off x="3848522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77F061C4-808F-47C5-9371-F58B266CC06D}"/>
                </a:ext>
              </a:extLst>
            </p:cNvPr>
            <p:cNvSpPr/>
            <p:nvPr/>
          </p:nvSpPr>
          <p:spPr>
            <a:xfrm>
              <a:off x="1933997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E58BBCC5-6EA1-4E34-83D5-E536020EEC10}"/>
                </a:ext>
              </a:extLst>
            </p:cNvPr>
            <p:cNvSpPr/>
            <p:nvPr/>
          </p:nvSpPr>
          <p:spPr>
            <a:xfrm>
              <a:off x="3848522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29CAC1A0-3FCF-401E-8FFD-A3A88B5205ED}"/>
                </a:ext>
              </a:extLst>
            </p:cNvPr>
            <p:cNvSpPr/>
            <p:nvPr/>
          </p:nvSpPr>
          <p:spPr>
            <a:xfrm>
              <a:off x="99092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1" name="円: 塗りつぶしなし 10">
              <a:extLst>
                <a:ext uri="{FF2B5EF4-FFF2-40B4-BE49-F238E27FC236}">
                  <a16:creationId xmlns:a16="http://schemas.microsoft.com/office/drawing/2014/main" id="{88AA0564-6A3A-4382-9E14-617F899EDBA3}"/>
                </a:ext>
              </a:extLst>
            </p:cNvPr>
            <p:cNvSpPr/>
            <p:nvPr/>
          </p:nvSpPr>
          <p:spPr>
            <a:xfrm>
              <a:off x="478187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326737B3-A861-4D0E-A3DA-7368F916D2EE}"/>
              </a:ext>
            </a:extLst>
          </p:cNvPr>
          <p:cNvSpPr/>
          <p:nvPr/>
        </p:nvSpPr>
        <p:spPr>
          <a:xfrm>
            <a:off x="3614832" y="857250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8900000" scaled="1"/>
            <a:tileRect/>
          </a:gra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C2FD1814-6E4B-460E-95E1-47F4928EB266}"/>
              </a:ext>
            </a:extLst>
          </p:cNvPr>
          <p:cNvSpPr/>
          <p:nvPr/>
        </p:nvSpPr>
        <p:spPr>
          <a:xfrm>
            <a:off x="6574006" y="857250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5FAFD1B1-A117-431E-ACFF-7B9441617D7D}"/>
              </a:ext>
            </a:extLst>
          </p:cNvPr>
          <p:cNvGrpSpPr/>
          <p:nvPr/>
        </p:nvGrpSpPr>
        <p:grpSpPr>
          <a:xfrm>
            <a:off x="652557" y="3599807"/>
            <a:ext cx="2705102" cy="2705100"/>
            <a:chOff x="931972" y="726393"/>
            <a:chExt cx="4729688" cy="4729684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</p:grpSpPr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4AA48E0E-A009-4035-8AA0-D29C2512E7EE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613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48F33B15-2661-4759-BF9A-51314595A714}"/>
                </a:ext>
              </a:extLst>
            </p:cNvPr>
            <p:cNvSpPr/>
            <p:nvPr/>
          </p:nvSpPr>
          <p:spPr>
            <a:xfrm>
              <a:off x="1760060" y="1554480"/>
              <a:ext cx="3073512" cy="3073510"/>
            </a:xfrm>
            <a:prstGeom prst="donut">
              <a:avLst>
                <a:gd name="adj" fmla="val 2725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9700624D-9FA5-4E75-AD5D-5C11258C0BC1}"/>
                </a:ext>
              </a:extLst>
            </p:cNvPr>
            <p:cNvGrpSpPr/>
            <p:nvPr/>
          </p:nvGrpSpPr>
          <p:grpSpPr>
            <a:xfrm>
              <a:off x="1450136" y="996476"/>
              <a:ext cx="3693364" cy="4208292"/>
              <a:chOff x="6199730" y="2045247"/>
              <a:chExt cx="1923191" cy="2191323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10E2243-B776-431C-81C0-F15673CEF0E3}"/>
                  </a:ext>
                </a:extLst>
              </p:cNvPr>
              <p:cNvSpPr/>
              <p:nvPr/>
            </p:nvSpPr>
            <p:spPr>
              <a:xfrm rot="10800000">
                <a:off x="6199730" y="2578646"/>
                <a:ext cx="1923190" cy="1657924"/>
              </a:xfrm>
              <a:custGeom>
                <a:avLst/>
                <a:gdLst>
                  <a:gd name="connsiteX0" fmla="*/ 1801268 w 1923190"/>
                  <a:gd name="connsiteY0" fmla="*/ 1590920 h 1657924"/>
                  <a:gd name="connsiteX1" fmla="*/ 961594 w 1923190"/>
                  <a:gd name="connsiteY1" fmla="*/ 143204 h 1657924"/>
                  <a:gd name="connsiteX2" fmla="*/ 121920 w 1923190"/>
                  <a:gd name="connsiteY2" fmla="*/ 1590920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801268" y="1590920"/>
                    </a:moveTo>
                    <a:lnTo>
                      <a:pt x="961594" y="143204"/>
                    </a:lnTo>
                    <a:lnTo>
                      <a:pt x="121920" y="1590920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91EF00A5-DA50-4B6E-A8AC-6EA6E590B9C0}"/>
                  </a:ext>
                </a:extLst>
              </p:cNvPr>
              <p:cNvSpPr/>
              <p:nvPr/>
            </p:nvSpPr>
            <p:spPr>
              <a:xfrm>
                <a:off x="6199730" y="3140909"/>
                <a:ext cx="1230454" cy="562262"/>
              </a:xfrm>
              <a:custGeom>
                <a:avLst/>
                <a:gdLst>
                  <a:gd name="connsiteX0" fmla="*/ 326112 w 1230454"/>
                  <a:gd name="connsiteY0" fmla="*/ 0 h 562262"/>
                  <a:gd name="connsiteX1" fmla="*/ 365801 w 1230454"/>
                  <a:gd name="connsiteY1" fmla="*/ 68428 h 562262"/>
                  <a:gd name="connsiteX2" fmla="*/ 121922 w 1230454"/>
                  <a:gd name="connsiteY2" fmla="*/ 488908 h 562262"/>
                  <a:gd name="connsiteX3" fmla="*/ 1230454 w 1230454"/>
                  <a:gd name="connsiteY3" fmla="*/ 488908 h 562262"/>
                  <a:gd name="connsiteX4" fmla="*/ 1187909 w 1230454"/>
                  <a:gd name="connsiteY4" fmla="*/ 562262 h 562262"/>
                  <a:gd name="connsiteX5" fmla="*/ 0 w 1230454"/>
                  <a:gd name="connsiteY5" fmla="*/ 562262 h 56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0454" h="562262">
                    <a:moveTo>
                      <a:pt x="326112" y="0"/>
                    </a:moveTo>
                    <a:lnTo>
                      <a:pt x="365801" y="68428"/>
                    </a:lnTo>
                    <a:lnTo>
                      <a:pt x="121922" y="488908"/>
                    </a:lnTo>
                    <a:lnTo>
                      <a:pt x="1230454" y="488908"/>
                    </a:lnTo>
                    <a:lnTo>
                      <a:pt x="1187909" y="562262"/>
                    </a:lnTo>
                    <a:lnTo>
                      <a:pt x="0" y="5622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FDD9039-0DDF-4D16-A2B5-73509EF620BB}"/>
                  </a:ext>
                </a:extLst>
              </p:cNvPr>
              <p:cNvSpPr/>
              <p:nvPr/>
            </p:nvSpPr>
            <p:spPr>
              <a:xfrm>
                <a:off x="7430187" y="2645650"/>
                <a:ext cx="692734" cy="1057520"/>
              </a:xfrm>
              <a:custGeom>
                <a:avLst/>
                <a:gdLst>
                  <a:gd name="connsiteX0" fmla="*/ 0 w 692734"/>
                  <a:gd name="connsiteY0" fmla="*/ 0 h 1057520"/>
                  <a:gd name="connsiteX1" fmla="*/ 79373 w 692734"/>
                  <a:gd name="connsiteY1" fmla="*/ 0 h 1057520"/>
                  <a:gd name="connsiteX2" fmla="*/ 692734 w 692734"/>
                  <a:gd name="connsiteY2" fmla="*/ 1057520 h 1057520"/>
                  <a:gd name="connsiteX3" fmla="*/ 40510 w 692734"/>
                  <a:gd name="connsiteY3" fmla="*/ 1057520 h 1057520"/>
                  <a:gd name="connsiteX4" fmla="*/ 83055 w 692734"/>
                  <a:gd name="connsiteY4" fmla="*/ 984166 h 1057520"/>
                  <a:gd name="connsiteX5" fmla="*/ 570814 w 692734"/>
                  <a:gd name="connsiteY5" fmla="*/ 984166 h 105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734" h="1057520">
                    <a:moveTo>
                      <a:pt x="0" y="0"/>
                    </a:moveTo>
                    <a:lnTo>
                      <a:pt x="79373" y="0"/>
                    </a:lnTo>
                    <a:lnTo>
                      <a:pt x="692734" y="1057520"/>
                    </a:lnTo>
                    <a:lnTo>
                      <a:pt x="40510" y="1057520"/>
                    </a:lnTo>
                    <a:lnTo>
                      <a:pt x="83055" y="984166"/>
                    </a:lnTo>
                    <a:lnTo>
                      <a:pt x="570814" y="9841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2D0BABA2-E0F2-47A5-80B1-D7E933E14C11}"/>
                  </a:ext>
                </a:extLst>
              </p:cNvPr>
              <p:cNvSpPr/>
              <p:nvPr/>
            </p:nvSpPr>
            <p:spPr>
              <a:xfrm>
                <a:off x="6567373" y="2045247"/>
                <a:ext cx="903325" cy="1092489"/>
              </a:xfrm>
              <a:custGeom>
                <a:avLst/>
                <a:gdLst>
                  <a:gd name="connsiteX0" fmla="*/ 593953 w 903325"/>
                  <a:gd name="connsiteY0" fmla="*/ 0 h 1092489"/>
                  <a:gd name="connsiteX1" fmla="*/ 903325 w 903325"/>
                  <a:gd name="connsiteY1" fmla="*/ 533400 h 1092489"/>
                  <a:gd name="connsiteX2" fmla="*/ 823951 w 903325"/>
                  <a:gd name="connsiteY2" fmla="*/ 533400 h 1092489"/>
                  <a:gd name="connsiteX3" fmla="*/ 593954 w 903325"/>
                  <a:gd name="connsiteY3" fmla="*/ 136854 h 1092489"/>
                  <a:gd name="connsiteX4" fmla="*/ 39688 w 903325"/>
                  <a:gd name="connsiteY4" fmla="*/ 1092489 h 1092489"/>
                  <a:gd name="connsiteX5" fmla="*/ 0 w 903325"/>
                  <a:gd name="connsiteY5" fmla="*/ 1024060 h 1092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3325" h="1092489">
                    <a:moveTo>
                      <a:pt x="593953" y="0"/>
                    </a:moveTo>
                    <a:lnTo>
                      <a:pt x="903325" y="533400"/>
                    </a:lnTo>
                    <a:lnTo>
                      <a:pt x="823951" y="533400"/>
                    </a:lnTo>
                    <a:lnTo>
                      <a:pt x="593954" y="136854"/>
                    </a:lnTo>
                    <a:lnTo>
                      <a:pt x="39688" y="1092489"/>
                    </a:lnTo>
                    <a:lnTo>
                      <a:pt x="0" y="10240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solidFill>
                  <a:schemeClr val="tx1"/>
                </a:solidFill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sp>
          <p:nvSpPr>
            <p:cNvPr id="22" name="円: 塗りつぶしなし 21">
              <a:extLst>
                <a:ext uri="{FF2B5EF4-FFF2-40B4-BE49-F238E27FC236}">
                  <a16:creationId xmlns:a16="http://schemas.microsoft.com/office/drawing/2014/main" id="{5105D590-F594-4167-934B-B0F7B9F9B22B}"/>
                </a:ext>
              </a:extLst>
            </p:cNvPr>
            <p:cNvSpPr/>
            <p:nvPr/>
          </p:nvSpPr>
          <p:spPr>
            <a:xfrm>
              <a:off x="1933997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3" name="円: 塗りつぶしなし 22">
              <a:extLst>
                <a:ext uri="{FF2B5EF4-FFF2-40B4-BE49-F238E27FC236}">
                  <a16:creationId xmlns:a16="http://schemas.microsoft.com/office/drawing/2014/main" id="{60AEA62D-5E5D-4C10-A7F2-BA9F521C6638}"/>
                </a:ext>
              </a:extLst>
            </p:cNvPr>
            <p:cNvSpPr/>
            <p:nvPr/>
          </p:nvSpPr>
          <p:spPr>
            <a:xfrm>
              <a:off x="3848522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A2EB09AC-56DC-448B-ACF7-EEB67439DCEF}"/>
                </a:ext>
              </a:extLst>
            </p:cNvPr>
            <p:cNvSpPr/>
            <p:nvPr/>
          </p:nvSpPr>
          <p:spPr>
            <a:xfrm>
              <a:off x="1933997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5" name="円: 塗りつぶしなし 24">
              <a:extLst>
                <a:ext uri="{FF2B5EF4-FFF2-40B4-BE49-F238E27FC236}">
                  <a16:creationId xmlns:a16="http://schemas.microsoft.com/office/drawing/2014/main" id="{71F0025C-B920-469C-A298-758B239D7247}"/>
                </a:ext>
              </a:extLst>
            </p:cNvPr>
            <p:cNvSpPr/>
            <p:nvPr/>
          </p:nvSpPr>
          <p:spPr>
            <a:xfrm>
              <a:off x="3848522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6" name="円: 塗りつぶしなし 25">
              <a:extLst>
                <a:ext uri="{FF2B5EF4-FFF2-40B4-BE49-F238E27FC236}">
                  <a16:creationId xmlns:a16="http://schemas.microsoft.com/office/drawing/2014/main" id="{BFD26D7D-5F67-48AA-93AC-9FD473E83067}"/>
                </a:ext>
              </a:extLst>
            </p:cNvPr>
            <p:cNvSpPr/>
            <p:nvPr/>
          </p:nvSpPr>
          <p:spPr>
            <a:xfrm>
              <a:off x="99092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7" name="円: 塗りつぶしなし 26">
              <a:extLst>
                <a:ext uri="{FF2B5EF4-FFF2-40B4-BE49-F238E27FC236}">
                  <a16:creationId xmlns:a16="http://schemas.microsoft.com/office/drawing/2014/main" id="{C9210FB5-CCD3-44A9-8E85-2BA50EBB5C27}"/>
                </a:ext>
              </a:extLst>
            </p:cNvPr>
            <p:cNvSpPr/>
            <p:nvPr/>
          </p:nvSpPr>
          <p:spPr>
            <a:xfrm>
              <a:off x="478187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solidFill>
                <a:schemeClr val="tx1"/>
              </a:solidFill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0F9FA67C-5F19-4B81-BF15-872EAFE0D00B}"/>
              </a:ext>
            </a:extLst>
          </p:cNvPr>
          <p:cNvSpPr/>
          <p:nvPr/>
        </p:nvSpPr>
        <p:spPr>
          <a:xfrm>
            <a:off x="3614832" y="3599807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8900000" scaled="1"/>
            <a:tileRect/>
          </a:gradFill>
          <a:ln w="38100">
            <a:solidFill>
              <a:schemeClr val="tx1"/>
            </a:solidFill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04E24BD8-DB80-42DD-81BE-C0340A9FF975}"/>
              </a:ext>
            </a:extLst>
          </p:cNvPr>
          <p:cNvSpPr/>
          <p:nvPr/>
        </p:nvSpPr>
        <p:spPr>
          <a:xfrm>
            <a:off x="6574006" y="3599807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0CDCF93-9AEC-4681-B280-BB0F9805DF00}"/>
              </a:ext>
            </a:extLst>
          </p:cNvPr>
          <p:cNvGrpSpPr/>
          <p:nvPr/>
        </p:nvGrpSpPr>
        <p:grpSpPr>
          <a:xfrm>
            <a:off x="652557" y="857250"/>
            <a:ext cx="2705102" cy="2705100"/>
            <a:chOff x="931972" y="726393"/>
            <a:chExt cx="4729688" cy="4729684"/>
          </a:xfrm>
        </p:grpSpPr>
        <p:sp>
          <p:nvSpPr>
            <p:cNvPr id="3" name="円: 塗りつぶしなし 2">
              <a:extLst>
                <a:ext uri="{FF2B5EF4-FFF2-40B4-BE49-F238E27FC236}">
                  <a16:creationId xmlns:a16="http://schemas.microsoft.com/office/drawing/2014/main" id="{5AE78748-4C4F-48C8-8DE2-65F1EF6852CC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613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4" name="円: 塗りつぶしなし 3">
              <a:extLst>
                <a:ext uri="{FF2B5EF4-FFF2-40B4-BE49-F238E27FC236}">
                  <a16:creationId xmlns:a16="http://schemas.microsoft.com/office/drawing/2014/main" id="{0B325295-3A80-4A1F-8B51-55E36F4E46C8}"/>
                </a:ext>
              </a:extLst>
            </p:cNvPr>
            <p:cNvSpPr/>
            <p:nvPr/>
          </p:nvSpPr>
          <p:spPr>
            <a:xfrm>
              <a:off x="1760060" y="1554480"/>
              <a:ext cx="3073512" cy="3073510"/>
            </a:xfrm>
            <a:prstGeom prst="donut">
              <a:avLst>
                <a:gd name="adj" fmla="val 2725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A8966C4-0697-41A8-8C8D-61D60BFD5374}"/>
                </a:ext>
              </a:extLst>
            </p:cNvPr>
            <p:cNvGrpSpPr/>
            <p:nvPr/>
          </p:nvGrpSpPr>
          <p:grpSpPr>
            <a:xfrm>
              <a:off x="1450136" y="996476"/>
              <a:ext cx="3693364" cy="4208292"/>
              <a:chOff x="6199730" y="2045247"/>
              <a:chExt cx="1923191" cy="2191323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72C65030-E986-4F4A-A249-AA6AC3D7E2CE}"/>
                  </a:ext>
                </a:extLst>
              </p:cNvPr>
              <p:cNvSpPr/>
              <p:nvPr/>
            </p:nvSpPr>
            <p:spPr>
              <a:xfrm rot="10800000">
                <a:off x="6199730" y="2578646"/>
                <a:ext cx="1923190" cy="1657924"/>
              </a:xfrm>
              <a:custGeom>
                <a:avLst/>
                <a:gdLst>
                  <a:gd name="connsiteX0" fmla="*/ 1801268 w 1923190"/>
                  <a:gd name="connsiteY0" fmla="*/ 1590920 h 1657924"/>
                  <a:gd name="connsiteX1" fmla="*/ 961594 w 1923190"/>
                  <a:gd name="connsiteY1" fmla="*/ 143204 h 1657924"/>
                  <a:gd name="connsiteX2" fmla="*/ 121920 w 1923190"/>
                  <a:gd name="connsiteY2" fmla="*/ 1590920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801268" y="1590920"/>
                    </a:moveTo>
                    <a:lnTo>
                      <a:pt x="961594" y="143204"/>
                    </a:lnTo>
                    <a:lnTo>
                      <a:pt x="121920" y="1590920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FC6A975A-3B3C-46B8-A114-52B7655CDB09}"/>
                  </a:ext>
                </a:extLst>
              </p:cNvPr>
              <p:cNvSpPr/>
              <p:nvPr/>
            </p:nvSpPr>
            <p:spPr>
              <a:xfrm>
                <a:off x="6199730" y="3140909"/>
                <a:ext cx="1230454" cy="562262"/>
              </a:xfrm>
              <a:custGeom>
                <a:avLst/>
                <a:gdLst>
                  <a:gd name="connsiteX0" fmla="*/ 326112 w 1230454"/>
                  <a:gd name="connsiteY0" fmla="*/ 0 h 562262"/>
                  <a:gd name="connsiteX1" fmla="*/ 365801 w 1230454"/>
                  <a:gd name="connsiteY1" fmla="*/ 68428 h 562262"/>
                  <a:gd name="connsiteX2" fmla="*/ 121922 w 1230454"/>
                  <a:gd name="connsiteY2" fmla="*/ 488908 h 562262"/>
                  <a:gd name="connsiteX3" fmla="*/ 1230454 w 1230454"/>
                  <a:gd name="connsiteY3" fmla="*/ 488908 h 562262"/>
                  <a:gd name="connsiteX4" fmla="*/ 1187909 w 1230454"/>
                  <a:gd name="connsiteY4" fmla="*/ 562262 h 562262"/>
                  <a:gd name="connsiteX5" fmla="*/ 0 w 1230454"/>
                  <a:gd name="connsiteY5" fmla="*/ 562262 h 56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0454" h="562262">
                    <a:moveTo>
                      <a:pt x="326112" y="0"/>
                    </a:moveTo>
                    <a:lnTo>
                      <a:pt x="365801" y="68428"/>
                    </a:lnTo>
                    <a:lnTo>
                      <a:pt x="121922" y="488908"/>
                    </a:lnTo>
                    <a:lnTo>
                      <a:pt x="1230454" y="488908"/>
                    </a:lnTo>
                    <a:lnTo>
                      <a:pt x="1187909" y="562262"/>
                    </a:lnTo>
                    <a:lnTo>
                      <a:pt x="0" y="5622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DEAD6B81-ED84-4A06-AB62-94ED0167D595}"/>
                  </a:ext>
                </a:extLst>
              </p:cNvPr>
              <p:cNvSpPr/>
              <p:nvPr/>
            </p:nvSpPr>
            <p:spPr>
              <a:xfrm>
                <a:off x="7430187" y="2645650"/>
                <a:ext cx="692734" cy="1057520"/>
              </a:xfrm>
              <a:custGeom>
                <a:avLst/>
                <a:gdLst>
                  <a:gd name="connsiteX0" fmla="*/ 0 w 692734"/>
                  <a:gd name="connsiteY0" fmla="*/ 0 h 1057520"/>
                  <a:gd name="connsiteX1" fmla="*/ 79373 w 692734"/>
                  <a:gd name="connsiteY1" fmla="*/ 0 h 1057520"/>
                  <a:gd name="connsiteX2" fmla="*/ 692734 w 692734"/>
                  <a:gd name="connsiteY2" fmla="*/ 1057520 h 1057520"/>
                  <a:gd name="connsiteX3" fmla="*/ 40510 w 692734"/>
                  <a:gd name="connsiteY3" fmla="*/ 1057520 h 1057520"/>
                  <a:gd name="connsiteX4" fmla="*/ 83055 w 692734"/>
                  <a:gd name="connsiteY4" fmla="*/ 984166 h 1057520"/>
                  <a:gd name="connsiteX5" fmla="*/ 570814 w 692734"/>
                  <a:gd name="connsiteY5" fmla="*/ 984166 h 105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734" h="1057520">
                    <a:moveTo>
                      <a:pt x="0" y="0"/>
                    </a:moveTo>
                    <a:lnTo>
                      <a:pt x="79373" y="0"/>
                    </a:lnTo>
                    <a:lnTo>
                      <a:pt x="692734" y="1057520"/>
                    </a:lnTo>
                    <a:lnTo>
                      <a:pt x="40510" y="1057520"/>
                    </a:lnTo>
                    <a:lnTo>
                      <a:pt x="83055" y="984166"/>
                    </a:lnTo>
                    <a:lnTo>
                      <a:pt x="570814" y="9841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EC925C8E-3F52-4108-8947-B82F1379DFAA}"/>
                  </a:ext>
                </a:extLst>
              </p:cNvPr>
              <p:cNvSpPr/>
              <p:nvPr/>
            </p:nvSpPr>
            <p:spPr>
              <a:xfrm>
                <a:off x="6567373" y="2045247"/>
                <a:ext cx="903325" cy="1092489"/>
              </a:xfrm>
              <a:custGeom>
                <a:avLst/>
                <a:gdLst>
                  <a:gd name="connsiteX0" fmla="*/ 593953 w 903325"/>
                  <a:gd name="connsiteY0" fmla="*/ 0 h 1092489"/>
                  <a:gd name="connsiteX1" fmla="*/ 903325 w 903325"/>
                  <a:gd name="connsiteY1" fmla="*/ 533400 h 1092489"/>
                  <a:gd name="connsiteX2" fmla="*/ 823951 w 903325"/>
                  <a:gd name="connsiteY2" fmla="*/ 533400 h 1092489"/>
                  <a:gd name="connsiteX3" fmla="*/ 593954 w 903325"/>
                  <a:gd name="connsiteY3" fmla="*/ 136854 h 1092489"/>
                  <a:gd name="connsiteX4" fmla="*/ 39688 w 903325"/>
                  <a:gd name="connsiteY4" fmla="*/ 1092489 h 1092489"/>
                  <a:gd name="connsiteX5" fmla="*/ 0 w 903325"/>
                  <a:gd name="connsiteY5" fmla="*/ 1024060 h 1092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3325" h="1092489">
                    <a:moveTo>
                      <a:pt x="593953" y="0"/>
                    </a:moveTo>
                    <a:lnTo>
                      <a:pt x="903325" y="533400"/>
                    </a:lnTo>
                    <a:lnTo>
                      <a:pt x="823951" y="533400"/>
                    </a:lnTo>
                    <a:lnTo>
                      <a:pt x="593954" y="136854"/>
                    </a:lnTo>
                    <a:lnTo>
                      <a:pt x="39688" y="1092489"/>
                    </a:lnTo>
                    <a:lnTo>
                      <a:pt x="0" y="10240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sp>
          <p:nvSpPr>
            <p:cNvPr id="6" name="円: 塗りつぶしなし 5">
              <a:extLst>
                <a:ext uri="{FF2B5EF4-FFF2-40B4-BE49-F238E27FC236}">
                  <a16:creationId xmlns:a16="http://schemas.microsoft.com/office/drawing/2014/main" id="{CD37AED7-DF65-4BE0-B9DF-157354D2C24E}"/>
                </a:ext>
              </a:extLst>
            </p:cNvPr>
            <p:cNvSpPr/>
            <p:nvPr/>
          </p:nvSpPr>
          <p:spPr>
            <a:xfrm>
              <a:off x="1933997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7" name="円: 塗りつぶしなし 6">
              <a:extLst>
                <a:ext uri="{FF2B5EF4-FFF2-40B4-BE49-F238E27FC236}">
                  <a16:creationId xmlns:a16="http://schemas.microsoft.com/office/drawing/2014/main" id="{4BCDCCBC-1977-46FF-9A06-13A489994AE6}"/>
                </a:ext>
              </a:extLst>
            </p:cNvPr>
            <p:cNvSpPr/>
            <p:nvPr/>
          </p:nvSpPr>
          <p:spPr>
            <a:xfrm>
              <a:off x="3848522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8" name="円: 塗りつぶしなし 7">
              <a:extLst>
                <a:ext uri="{FF2B5EF4-FFF2-40B4-BE49-F238E27FC236}">
                  <a16:creationId xmlns:a16="http://schemas.microsoft.com/office/drawing/2014/main" id="{384665FF-3485-4C9B-B374-3F1F107E990C}"/>
                </a:ext>
              </a:extLst>
            </p:cNvPr>
            <p:cNvSpPr/>
            <p:nvPr/>
          </p:nvSpPr>
          <p:spPr>
            <a:xfrm>
              <a:off x="1933997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9" name="円: 塗りつぶしなし 8">
              <a:extLst>
                <a:ext uri="{FF2B5EF4-FFF2-40B4-BE49-F238E27FC236}">
                  <a16:creationId xmlns:a16="http://schemas.microsoft.com/office/drawing/2014/main" id="{C449DE98-DC59-4CF8-B4EF-6E630B26CFEC}"/>
                </a:ext>
              </a:extLst>
            </p:cNvPr>
            <p:cNvSpPr/>
            <p:nvPr/>
          </p:nvSpPr>
          <p:spPr>
            <a:xfrm>
              <a:off x="3848522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0" name="円: 塗りつぶしなし 9">
              <a:extLst>
                <a:ext uri="{FF2B5EF4-FFF2-40B4-BE49-F238E27FC236}">
                  <a16:creationId xmlns:a16="http://schemas.microsoft.com/office/drawing/2014/main" id="{76AA3839-0A50-47BE-AB8B-331C1684FEB5}"/>
                </a:ext>
              </a:extLst>
            </p:cNvPr>
            <p:cNvSpPr/>
            <p:nvPr/>
          </p:nvSpPr>
          <p:spPr>
            <a:xfrm>
              <a:off x="99092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11" name="円: 塗りつぶしなし 10">
              <a:extLst>
                <a:ext uri="{FF2B5EF4-FFF2-40B4-BE49-F238E27FC236}">
                  <a16:creationId xmlns:a16="http://schemas.microsoft.com/office/drawing/2014/main" id="{21199896-7B23-4B28-B1E9-A19998BA0A06}"/>
                </a:ext>
              </a:extLst>
            </p:cNvPr>
            <p:cNvSpPr/>
            <p:nvPr/>
          </p:nvSpPr>
          <p:spPr>
            <a:xfrm>
              <a:off x="478187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1189BBF4-C9B0-408A-9845-4DFAE7801335}"/>
              </a:ext>
            </a:extLst>
          </p:cNvPr>
          <p:cNvSpPr/>
          <p:nvPr/>
        </p:nvSpPr>
        <p:spPr>
          <a:xfrm>
            <a:off x="3614832" y="857250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8900000" scaled="1"/>
            <a:tileRect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7C0530A4-963B-46BC-A95C-B40CB8D6BE84}"/>
              </a:ext>
            </a:extLst>
          </p:cNvPr>
          <p:cNvSpPr/>
          <p:nvPr/>
        </p:nvSpPr>
        <p:spPr>
          <a:xfrm>
            <a:off x="6574006" y="857250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CE939557-D476-4E72-AF4A-D3E6D0900BB2}"/>
              </a:ext>
            </a:extLst>
          </p:cNvPr>
          <p:cNvGrpSpPr/>
          <p:nvPr/>
        </p:nvGrpSpPr>
        <p:grpSpPr>
          <a:xfrm>
            <a:off x="652557" y="3599807"/>
            <a:ext cx="2705102" cy="2705100"/>
            <a:chOff x="931972" y="726393"/>
            <a:chExt cx="4729688" cy="4729684"/>
          </a:xfrm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</p:grpSpPr>
        <p:sp>
          <p:nvSpPr>
            <p:cNvPr id="19" name="円: 塗りつぶしなし 18">
              <a:extLst>
                <a:ext uri="{FF2B5EF4-FFF2-40B4-BE49-F238E27FC236}">
                  <a16:creationId xmlns:a16="http://schemas.microsoft.com/office/drawing/2014/main" id="{6B0FDCB2-7870-4997-9288-2C35B3B36575}"/>
                </a:ext>
              </a:extLst>
            </p:cNvPr>
            <p:cNvSpPr/>
            <p:nvPr/>
          </p:nvSpPr>
          <p:spPr>
            <a:xfrm>
              <a:off x="931972" y="726393"/>
              <a:ext cx="4729688" cy="4729684"/>
            </a:xfrm>
            <a:prstGeom prst="donut">
              <a:avLst>
                <a:gd name="adj" fmla="val 2613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0" name="円: 塗りつぶしなし 19">
              <a:extLst>
                <a:ext uri="{FF2B5EF4-FFF2-40B4-BE49-F238E27FC236}">
                  <a16:creationId xmlns:a16="http://schemas.microsoft.com/office/drawing/2014/main" id="{94733915-92E0-4D31-AFE7-E0DFAE3DDAA2}"/>
                </a:ext>
              </a:extLst>
            </p:cNvPr>
            <p:cNvSpPr/>
            <p:nvPr/>
          </p:nvSpPr>
          <p:spPr>
            <a:xfrm>
              <a:off x="1760060" y="1554480"/>
              <a:ext cx="3073512" cy="3073510"/>
            </a:xfrm>
            <a:prstGeom prst="donut">
              <a:avLst>
                <a:gd name="adj" fmla="val 2725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097F6FF8-BD09-47AC-971F-4551D6796713}"/>
                </a:ext>
              </a:extLst>
            </p:cNvPr>
            <p:cNvGrpSpPr/>
            <p:nvPr/>
          </p:nvGrpSpPr>
          <p:grpSpPr>
            <a:xfrm>
              <a:off x="1450136" y="996476"/>
              <a:ext cx="3693364" cy="4208292"/>
              <a:chOff x="6199730" y="2045247"/>
              <a:chExt cx="1923191" cy="2191323"/>
            </a:xfrm>
          </p:grpSpPr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FAF464D9-3CFE-49B7-8959-F57985B4CF97}"/>
                  </a:ext>
                </a:extLst>
              </p:cNvPr>
              <p:cNvSpPr/>
              <p:nvPr/>
            </p:nvSpPr>
            <p:spPr>
              <a:xfrm rot="10800000">
                <a:off x="6199730" y="2578646"/>
                <a:ext cx="1923190" cy="1657924"/>
              </a:xfrm>
              <a:custGeom>
                <a:avLst/>
                <a:gdLst>
                  <a:gd name="connsiteX0" fmla="*/ 1801268 w 1923190"/>
                  <a:gd name="connsiteY0" fmla="*/ 1590920 h 1657924"/>
                  <a:gd name="connsiteX1" fmla="*/ 961594 w 1923190"/>
                  <a:gd name="connsiteY1" fmla="*/ 143204 h 1657924"/>
                  <a:gd name="connsiteX2" fmla="*/ 121920 w 1923190"/>
                  <a:gd name="connsiteY2" fmla="*/ 1590920 h 1657924"/>
                  <a:gd name="connsiteX3" fmla="*/ 1923190 w 1923190"/>
                  <a:gd name="connsiteY3" fmla="*/ 1657924 h 1657924"/>
                  <a:gd name="connsiteX4" fmla="*/ 0 w 1923190"/>
                  <a:gd name="connsiteY4" fmla="*/ 1657924 h 1657924"/>
                  <a:gd name="connsiteX5" fmla="*/ 961595 w 1923190"/>
                  <a:gd name="connsiteY5" fmla="*/ 0 h 16579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923190" h="1657924">
                    <a:moveTo>
                      <a:pt x="1801268" y="1590920"/>
                    </a:moveTo>
                    <a:lnTo>
                      <a:pt x="961594" y="143204"/>
                    </a:lnTo>
                    <a:lnTo>
                      <a:pt x="121920" y="1590920"/>
                    </a:lnTo>
                    <a:close/>
                    <a:moveTo>
                      <a:pt x="1923190" y="1657924"/>
                    </a:moveTo>
                    <a:lnTo>
                      <a:pt x="0" y="1657924"/>
                    </a:lnTo>
                    <a:lnTo>
                      <a:pt x="961595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AAB3082E-CF4A-42C0-B89F-D9E9AFC46CC3}"/>
                  </a:ext>
                </a:extLst>
              </p:cNvPr>
              <p:cNvSpPr/>
              <p:nvPr/>
            </p:nvSpPr>
            <p:spPr>
              <a:xfrm>
                <a:off x="6199730" y="3140909"/>
                <a:ext cx="1230454" cy="562262"/>
              </a:xfrm>
              <a:custGeom>
                <a:avLst/>
                <a:gdLst>
                  <a:gd name="connsiteX0" fmla="*/ 326112 w 1230454"/>
                  <a:gd name="connsiteY0" fmla="*/ 0 h 562262"/>
                  <a:gd name="connsiteX1" fmla="*/ 365801 w 1230454"/>
                  <a:gd name="connsiteY1" fmla="*/ 68428 h 562262"/>
                  <a:gd name="connsiteX2" fmla="*/ 121922 w 1230454"/>
                  <a:gd name="connsiteY2" fmla="*/ 488908 h 562262"/>
                  <a:gd name="connsiteX3" fmla="*/ 1230454 w 1230454"/>
                  <a:gd name="connsiteY3" fmla="*/ 488908 h 562262"/>
                  <a:gd name="connsiteX4" fmla="*/ 1187909 w 1230454"/>
                  <a:gd name="connsiteY4" fmla="*/ 562262 h 562262"/>
                  <a:gd name="connsiteX5" fmla="*/ 0 w 1230454"/>
                  <a:gd name="connsiteY5" fmla="*/ 562262 h 562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0454" h="562262">
                    <a:moveTo>
                      <a:pt x="326112" y="0"/>
                    </a:moveTo>
                    <a:lnTo>
                      <a:pt x="365801" y="68428"/>
                    </a:lnTo>
                    <a:lnTo>
                      <a:pt x="121922" y="488908"/>
                    </a:lnTo>
                    <a:lnTo>
                      <a:pt x="1230454" y="488908"/>
                    </a:lnTo>
                    <a:lnTo>
                      <a:pt x="1187909" y="562262"/>
                    </a:lnTo>
                    <a:lnTo>
                      <a:pt x="0" y="562262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695EBB1E-3D4A-451C-B9AC-3FD442E171BF}"/>
                  </a:ext>
                </a:extLst>
              </p:cNvPr>
              <p:cNvSpPr/>
              <p:nvPr/>
            </p:nvSpPr>
            <p:spPr>
              <a:xfrm>
                <a:off x="7430187" y="2645650"/>
                <a:ext cx="692734" cy="1057520"/>
              </a:xfrm>
              <a:custGeom>
                <a:avLst/>
                <a:gdLst>
                  <a:gd name="connsiteX0" fmla="*/ 0 w 692734"/>
                  <a:gd name="connsiteY0" fmla="*/ 0 h 1057520"/>
                  <a:gd name="connsiteX1" fmla="*/ 79373 w 692734"/>
                  <a:gd name="connsiteY1" fmla="*/ 0 h 1057520"/>
                  <a:gd name="connsiteX2" fmla="*/ 692734 w 692734"/>
                  <a:gd name="connsiteY2" fmla="*/ 1057520 h 1057520"/>
                  <a:gd name="connsiteX3" fmla="*/ 40510 w 692734"/>
                  <a:gd name="connsiteY3" fmla="*/ 1057520 h 1057520"/>
                  <a:gd name="connsiteX4" fmla="*/ 83055 w 692734"/>
                  <a:gd name="connsiteY4" fmla="*/ 984166 h 1057520"/>
                  <a:gd name="connsiteX5" fmla="*/ 570814 w 692734"/>
                  <a:gd name="connsiteY5" fmla="*/ 984166 h 105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92734" h="1057520">
                    <a:moveTo>
                      <a:pt x="0" y="0"/>
                    </a:moveTo>
                    <a:lnTo>
                      <a:pt x="79373" y="0"/>
                    </a:lnTo>
                    <a:lnTo>
                      <a:pt x="692734" y="1057520"/>
                    </a:lnTo>
                    <a:lnTo>
                      <a:pt x="40510" y="1057520"/>
                    </a:lnTo>
                    <a:lnTo>
                      <a:pt x="83055" y="984166"/>
                    </a:lnTo>
                    <a:lnTo>
                      <a:pt x="570814" y="98416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973F6171-ECD0-42DF-A4FB-BE3F8412CD0B}"/>
                  </a:ext>
                </a:extLst>
              </p:cNvPr>
              <p:cNvSpPr/>
              <p:nvPr/>
            </p:nvSpPr>
            <p:spPr>
              <a:xfrm>
                <a:off x="6567373" y="2045247"/>
                <a:ext cx="903325" cy="1092489"/>
              </a:xfrm>
              <a:custGeom>
                <a:avLst/>
                <a:gdLst>
                  <a:gd name="connsiteX0" fmla="*/ 593953 w 903325"/>
                  <a:gd name="connsiteY0" fmla="*/ 0 h 1092489"/>
                  <a:gd name="connsiteX1" fmla="*/ 903325 w 903325"/>
                  <a:gd name="connsiteY1" fmla="*/ 533400 h 1092489"/>
                  <a:gd name="connsiteX2" fmla="*/ 823951 w 903325"/>
                  <a:gd name="connsiteY2" fmla="*/ 533400 h 1092489"/>
                  <a:gd name="connsiteX3" fmla="*/ 593954 w 903325"/>
                  <a:gd name="connsiteY3" fmla="*/ 136854 h 1092489"/>
                  <a:gd name="connsiteX4" fmla="*/ 39688 w 903325"/>
                  <a:gd name="connsiteY4" fmla="*/ 1092489 h 1092489"/>
                  <a:gd name="connsiteX5" fmla="*/ 0 w 903325"/>
                  <a:gd name="connsiteY5" fmla="*/ 1024060 h 10924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3325" h="1092489">
                    <a:moveTo>
                      <a:pt x="593953" y="0"/>
                    </a:moveTo>
                    <a:lnTo>
                      <a:pt x="903325" y="533400"/>
                    </a:lnTo>
                    <a:lnTo>
                      <a:pt x="823951" y="533400"/>
                    </a:lnTo>
                    <a:lnTo>
                      <a:pt x="593954" y="136854"/>
                    </a:lnTo>
                    <a:lnTo>
                      <a:pt x="39688" y="1092489"/>
                    </a:lnTo>
                    <a:lnTo>
                      <a:pt x="0" y="102406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A603AB"/>
                  </a:gs>
                  <a:gs pos="21001">
                    <a:srgbClr val="0819FB"/>
                  </a:gs>
                  <a:gs pos="35001">
                    <a:srgbClr val="1A8D48"/>
                  </a:gs>
                  <a:gs pos="52000">
                    <a:srgbClr val="FFFF00"/>
                  </a:gs>
                  <a:gs pos="73000">
                    <a:srgbClr val="EE3F17"/>
                  </a:gs>
                  <a:gs pos="88000">
                    <a:srgbClr val="E81766"/>
                  </a:gs>
                  <a:gs pos="100000">
                    <a:srgbClr val="A603AB"/>
                  </a:gs>
                </a:gsLst>
                <a:lin ang="8100000" scaled="1"/>
                <a:tileRect/>
              </a:gradFill>
              <a:ln w="38100">
                <a:noFill/>
              </a:ln>
              <a:sp3d>
                <a:bevelT w="25400" h="25400"/>
                <a:bevelB w="25400" h="25400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sz="1200"/>
              </a:p>
            </p:txBody>
          </p:sp>
        </p:grpSp>
        <p:sp>
          <p:nvSpPr>
            <p:cNvPr id="22" name="円: 塗りつぶしなし 21">
              <a:extLst>
                <a:ext uri="{FF2B5EF4-FFF2-40B4-BE49-F238E27FC236}">
                  <a16:creationId xmlns:a16="http://schemas.microsoft.com/office/drawing/2014/main" id="{508DAB9B-1B82-4A29-A81D-12F545B0BCAE}"/>
                </a:ext>
              </a:extLst>
            </p:cNvPr>
            <p:cNvSpPr/>
            <p:nvPr/>
          </p:nvSpPr>
          <p:spPr>
            <a:xfrm>
              <a:off x="1933997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3" name="円: 塗りつぶしなし 22">
              <a:extLst>
                <a:ext uri="{FF2B5EF4-FFF2-40B4-BE49-F238E27FC236}">
                  <a16:creationId xmlns:a16="http://schemas.microsoft.com/office/drawing/2014/main" id="{D149C02E-D0EA-4E18-8866-5A344A4C2492}"/>
                </a:ext>
              </a:extLst>
            </p:cNvPr>
            <p:cNvSpPr/>
            <p:nvPr/>
          </p:nvSpPr>
          <p:spPr>
            <a:xfrm>
              <a:off x="3848522" y="10619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4" name="円: 塗りつぶしなし 23">
              <a:extLst>
                <a:ext uri="{FF2B5EF4-FFF2-40B4-BE49-F238E27FC236}">
                  <a16:creationId xmlns:a16="http://schemas.microsoft.com/office/drawing/2014/main" id="{4D693957-834C-49E3-8C66-3002E43DD270}"/>
                </a:ext>
              </a:extLst>
            </p:cNvPr>
            <p:cNvSpPr/>
            <p:nvPr/>
          </p:nvSpPr>
          <p:spPr>
            <a:xfrm>
              <a:off x="1933997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5" name="円: 塗りつぶしなし 24">
              <a:extLst>
                <a:ext uri="{FF2B5EF4-FFF2-40B4-BE49-F238E27FC236}">
                  <a16:creationId xmlns:a16="http://schemas.microsoft.com/office/drawing/2014/main" id="{34CE848C-26FB-4BE5-A3AB-0E9D42C07D9E}"/>
                </a:ext>
              </a:extLst>
            </p:cNvPr>
            <p:cNvSpPr/>
            <p:nvPr/>
          </p:nvSpPr>
          <p:spPr>
            <a:xfrm>
              <a:off x="3848522" y="4338567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6" name="円: 塗りつぶしなし 25">
              <a:extLst>
                <a:ext uri="{FF2B5EF4-FFF2-40B4-BE49-F238E27FC236}">
                  <a16:creationId xmlns:a16="http://schemas.microsoft.com/office/drawing/2014/main" id="{01BEFE32-DE73-4EFC-A122-F2A5B84164C0}"/>
                </a:ext>
              </a:extLst>
            </p:cNvPr>
            <p:cNvSpPr/>
            <p:nvPr/>
          </p:nvSpPr>
          <p:spPr>
            <a:xfrm>
              <a:off x="99092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  <p:sp>
          <p:nvSpPr>
            <p:cNvPr id="27" name="円: 塗りつぶしなし 26">
              <a:extLst>
                <a:ext uri="{FF2B5EF4-FFF2-40B4-BE49-F238E27FC236}">
                  <a16:creationId xmlns:a16="http://schemas.microsoft.com/office/drawing/2014/main" id="{752B7DDE-4D47-4B33-8733-0B73BC35F424}"/>
                </a:ext>
              </a:extLst>
            </p:cNvPr>
            <p:cNvSpPr/>
            <p:nvPr/>
          </p:nvSpPr>
          <p:spPr>
            <a:xfrm>
              <a:off x="4781878" y="2689552"/>
              <a:ext cx="799678" cy="799678"/>
            </a:xfrm>
            <a:prstGeom prst="donut">
              <a:avLst>
                <a:gd name="adj" fmla="val 11898"/>
              </a:avLst>
            </a:prstGeom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8100000" scaled="1"/>
              <a:tileRect/>
            </a:gradFill>
            <a:ln w="38100">
              <a:noFill/>
            </a:ln>
            <a:sp3d>
              <a:bevelT w="25400" h="25400"/>
              <a:bevelB w="25400" h="254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200"/>
            </a:p>
          </p:txBody>
        </p:sp>
      </p:grp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915F8F72-65CC-47E5-8C2B-D05E42E3D4B4}"/>
              </a:ext>
            </a:extLst>
          </p:cNvPr>
          <p:cNvSpPr/>
          <p:nvPr/>
        </p:nvSpPr>
        <p:spPr>
          <a:xfrm>
            <a:off x="3614832" y="3599807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8900000" scaled="1"/>
            <a:tileRect/>
          </a:gradFill>
          <a:ln w="38100">
            <a:noFill/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3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B1AA4EC4-C73C-4D78-A4CA-A1965218D589}"/>
              </a:ext>
            </a:extLst>
          </p:cNvPr>
          <p:cNvSpPr/>
          <p:nvPr/>
        </p:nvSpPr>
        <p:spPr>
          <a:xfrm>
            <a:off x="6574006" y="3599807"/>
            <a:ext cx="2705102" cy="2705100"/>
          </a:xfrm>
          <a:custGeom>
            <a:avLst/>
            <a:gdLst>
              <a:gd name="connsiteX0" fmla="*/ 2546825 w 4729688"/>
              <a:gd name="connsiteY0" fmla="*/ 3889606 h 4729684"/>
              <a:gd name="connsiteX1" fmla="*/ 2502560 w 4729688"/>
              <a:gd name="connsiteY1" fmla="*/ 3895510 h 4729684"/>
              <a:gd name="connsiteX2" fmla="*/ 2364844 w 4729688"/>
              <a:gd name="connsiteY2" fmla="*/ 3901597 h 4729684"/>
              <a:gd name="connsiteX3" fmla="*/ 2207719 w 4729688"/>
              <a:gd name="connsiteY3" fmla="*/ 3893663 h 4729684"/>
              <a:gd name="connsiteX4" fmla="*/ 2183037 w 4729688"/>
              <a:gd name="connsiteY4" fmla="*/ 3889896 h 4729684"/>
              <a:gd name="connsiteX5" fmla="*/ 2364847 w 4729688"/>
              <a:gd name="connsiteY5" fmla="*/ 4203361 h 4729684"/>
              <a:gd name="connsiteX6" fmla="*/ 1700978 w 4729688"/>
              <a:gd name="connsiteY6" fmla="*/ 3749144 h 4729684"/>
              <a:gd name="connsiteX7" fmla="*/ 1733417 w 4729688"/>
              <a:gd name="connsiteY7" fmla="*/ 3788459 h 4729684"/>
              <a:gd name="connsiteX8" fmla="*/ 1801703 w 4729688"/>
              <a:gd name="connsiteY8" fmla="*/ 4012013 h 4729684"/>
              <a:gd name="connsiteX9" fmla="*/ 1482445 w 4729688"/>
              <a:gd name="connsiteY9" fmla="*/ 4403729 h 4729684"/>
              <a:gd name="connsiteX10" fmla="*/ 1445671 w 4729688"/>
              <a:gd name="connsiteY10" fmla="*/ 4407436 h 4729684"/>
              <a:gd name="connsiteX11" fmla="*/ 1492445 w 4729688"/>
              <a:gd name="connsiteY11" fmla="*/ 4429968 h 4729684"/>
              <a:gd name="connsiteX12" fmla="*/ 2364844 w 4729688"/>
              <a:gd name="connsiteY12" fmla="*/ 4606097 h 4729684"/>
              <a:gd name="connsiteX13" fmla="*/ 3186656 w 4729688"/>
              <a:gd name="connsiteY13" fmla="*/ 4450636 h 4729684"/>
              <a:gd name="connsiteX14" fmla="*/ 3281099 w 4729688"/>
              <a:gd name="connsiteY14" fmla="*/ 4408295 h 4729684"/>
              <a:gd name="connsiteX15" fmla="*/ 3235807 w 4729688"/>
              <a:gd name="connsiteY15" fmla="*/ 4403729 h 4729684"/>
              <a:gd name="connsiteX16" fmla="*/ 2916550 w 4729688"/>
              <a:gd name="connsiteY16" fmla="*/ 4012013 h 4729684"/>
              <a:gd name="connsiteX17" fmla="*/ 2984836 w 4729688"/>
              <a:gd name="connsiteY17" fmla="*/ 3788459 h 4729684"/>
              <a:gd name="connsiteX18" fmla="*/ 3010131 w 4729688"/>
              <a:gd name="connsiteY18" fmla="*/ 3757802 h 4729684"/>
              <a:gd name="connsiteX19" fmla="*/ 2920144 w 4729688"/>
              <a:gd name="connsiteY19" fmla="*/ 3798205 h 4729684"/>
              <a:gd name="connsiteX20" fmla="*/ 2767272 w 4729688"/>
              <a:gd name="connsiteY20" fmla="*/ 3848368 h 4729684"/>
              <a:gd name="connsiteX21" fmla="*/ 2724717 w 4729688"/>
              <a:gd name="connsiteY21" fmla="*/ 3857906 h 4729684"/>
              <a:gd name="connsiteX22" fmla="*/ 2364845 w 4729688"/>
              <a:gd name="connsiteY22" fmla="*/ 4478375 h 4729684"/>
              <a:gd name="connsiteX23" fmla="*/ 2004681 w 4729688"/>
              <a:gd name="connsiteY23" fmla="*/ 3857403 h 4729684"/>
              <a:gd name="connsiteX24" fmla="*/ 1907860 w 4729688"/>
              <a:gd name="connsiteY24" fmla="*/ 3832508 h 4729684"/>
              <a:gd name="connsiteX25" fmla="*/ 1736671 w 4729688"/>
              <a:gd name="connsiteY25" fmla="*/ 3767763 h 4729684"/>
              <a:gd name="connsiteX26" fmla="*/ 3316389 w 4729688"/>
              <a:gd name="connsiteY26" fmla="*/ 3707320 h 4729684"/>
              <a:gd name="connsiteX27" fmla="*/ 3011696 w 4729688"/>
              <a:gd name="connsiteY27" fmla="*/ 4012013 h 4729684"/>
              <a:gd name="connsiteX28" fmla="*/ 3316389 w 4729688"/>
              <a:gd name="connsiteY28" fmla="*/ 4316706 h 4729684"/>
              <a:gd name="connsiteX29" fmla="*/ 3621082 w 4729688"/>
              <a:gd name="connsiteY29" fmla="*/ 4012013 h 4729684"/>
              <a:gd name="connsiteX30" fmla="*/ 3316389 w 4729688"/>
              <a:gd name="connsiteY30" fmla="*/ 3707320 h 4729684"/>
              <a:gd name="connsiteX31" fmla="*/ 1401864 w 4729688"/>
              <a:gd name="connsiteY31" fmla="*/ 3707320 h 4729684"/>
              <a:gd name="connsiteX32" fmla="*/ 1097171 w 4729688"/>
              <a:gd name="connsiteY32" fmla="*/ 4012013 h 4729684"/>
              <a:gd name="connsiteX33" fmla="*/ 1401864 w 4729688"/>
              <a:gd name="connsiteY33" fmla="*/ 4316706 h 4729684"/>
              <a:gd name="connsiteX34" fmla="*/ 1706557 w 4729688"/>
              <a:gd name="connsiteY34" fmla="*/ 4012013 h 4729684"/>
              <a:gd name="connsiteX35" fmla="*/ 1401864 w 4729688"/>
              <a:gd name="connsiteY35" fmla="*/ 3707320 h 4729684"/>
              <a:gd name="connsiteX36" fmla="*/ 1409074 w 4729688"/>
              <a:gd name="connsiteY36" fmla="*/ 3454017 h 4729684"/>
              <a:gd name="connsiteX37" fmla="*/ 1523719 w 4729688"/>
              <a:gd name="connsiteY37" fmla="*/ 3549773 h 4729684"/>
              <a:gd name="connsiteX38" fmla="*/ 1932765 w 4729688"/>
              <a:gd name="connsiteY38" fmla="*/ 3752520 h 4729684"/>
              <a:gd name="connsiteX39" fmla="*/ 1945792 w 4729688"/>
              <a:gd name="connsiteY39" fmla="*/ 3755870 h 4729684"/>
              <a:gd name="connsiteX40" fmla="*/ 1770717 w 4729688"/>
              <a:gd name="connsiteY40" fmla="*/ 3454017 h 4729684"/>
              <a:gd name="connsiteX41" fmla="*/ 951675 w 4729688"/>
              <a:gd name="connsiteY41" fmla="*/ 2969408 h 4729684"/>
              <a:gd name="connsiteX42" fmla="*/ 752307 w 4729688"/>
              <a:gd name="connsiteY42" fmla="*/ 3313146 h 4729684"/>
              <a:gd name="connsiteX43" fmla="*/ 1158668 w 4729688"/>
              <a:gd name="connsiteY43" fmla="*/ 3313146 h 4729684"/>
              <a:gd name="connsiteX44" fmla="*/ 1133387 w 4729688"/>
              <a:gd name="connsiteY44" fmla="*/ 3284307 h 4729684"/>
              <a:gd name="connsiteX45" fmla="*/ 952524 w 4729688"/>
              <a:gd name="connsiteY45" fmla="*/ 2971621 h 4729684"/>
              <a:gd name="connsiteX46" fmla="*/ 3775805 w 4729688"/>
              <a:gd name="connsiteY46" fmla="*/ 2965587 h 4729684"/>
              <a:gd name="connsiteX47" fmla="*/ 3727061 w 4729688"/>
              <a:gd name="connsiteY47" fmla="*/ 3076844 h 4729684"/>
              <a:gd name="connsiteX48" fmla="*/ 3616736 w 4729688"/>
              <a:gd name="connsiteY48" fmla="*/ 3256333 h 4729684"/>
              <a:gd name="connsiteX49" fmla="*/ 3570070 w 4729688"/>
              <a:gd name="connsiteY49" fmla="*/ 3313145 h 4729684"/>
              <a:gd name="connsiteX50" fmla="*/ 3977388 w 4729688"/>
              <a:gd name="connsiteY50" fmla="*/ 3313145 h 4729684"/>
              <a:gd name="connsiteX51" fmla="*/ 3891355 w 4729688"/>
              <a:gd name="connsiteY51" fmla="*/ 2537108 h 4729684"/>
              <a:gd name="connsiteX52" fmla="*/ 3870379 w 4729688"/>
              <a:gd name="connsiteY52" fmla="*/ 2674552 h 4729684"/>
              <a:gd name="connsiteX53" fmla="*/ 3834303 w 4729688"/>
              <a:gd name="connsiteY53" fmla="*/ 2803628 h 4729684"/>
              <a:gd name="connsiteX54" fmla="*/ 4211528 w 4729688"/>
              <a:gd name="connsiteY54" fmla="*/ 3454016 h 4729684"/>
              <a:gd name="connsiteX55" fmla="*/ 3445184 w 4729688"/>
              <a:gd name="connsiteY55" fmla="*/ 3454016 h 4729684"/>
              <a:gd name="connsiteX56" fmla="*/ 3329857 w 4729688"/>
              <a:gd name="connsiteY56" fmla="*/ 3560889 h 4729684"/>
              <a:gd name="connsiteX57" fmla="*/ 3250084 w 4729688"/>
              <a:gd name="connsiteY57" fmla="*/ 3618858 h 4729684"/>
              <a:gd name="connsiteX58" fmla="*/ 3316389 w 4729688"/>
              <a:gd name="connsiteY58" fmla="*/ 3612174 h 4729684"/>
              <a:gd name="connsiteX59" fmla="*/ 3716228 w 4729688"/>
              <a:gd name="connsiteY59" fmla="*/ 4012013 h 4729684"/>
              <a:gd name="connsiteX60" fmla="*/ 3684807 w 4729688"/>
              <a:gd name="connsiteY60" fmla="*/ 4167649 h 4729684"/>
              <a:gd name="connsiteX61" fmla="*/ 3678757 w 4729688"/>
              <a:gd name="connsiteY61" fmla="*/ 4178794 h 4729684"/>
              <a:gd name="connsiteX62" fmla="*/ 3716586 w 4729688"/>
              <a:gd name="connsiteY62" fmla="*/ 4152741 h 4729684"/>
              <a:gd name="connsiteX63" fmla="*/ 4594530 w 4729688"/>
              <a:gd name="connsiteY63" fmla="*/ 2593997 h 4729684"/>
              <a:gd name="connsiteX64" fmla="*/ 4596301 w 4729688"/>
              <a:gd name="connsiteY64" fmla="*/ 2558910 h 4729684"/>
              <a:gd name="connsiteX65" fmla="*/ 4581298 w 4729688"/>
              <a:gd name="connsiteY65" fmla="*/ 2586552 h 4729684"/>
              <a:gd name="connsiteX66" fmla="*/ 4249745 w 4729688"/>
              <a:gd name="connsiteY66" fmla="*/ 2762837 h 4729684"/>
              <a:gd name="connsiteX67" fmla="*/ 3918192 w 4729688"/>
              <a:gd name="connsiteY67" fmla="*/ 2586552 h 4729684"/>
              <a:gd name="connsiteX68" fmla="*/ 1220660 w 4729688"/>
              <a:gd name="connsiteY68" fmla="*/ 2505642 h 4729684"/>
              <a:gd name="connsiteX69" fmla="*/ 1005640 w 4729688"/>
              <a:gd name="connsiteY69" fmla="*/ 2876366 h 4729684"/>
              <a:gd name="connsiteX70" fmla="*/ 1029496 w 4729688"/>
              <a:gd name="connsiteY70" fmla="*/ 2938552 h 4729684"/>
              <a:gd name="connsiteX71" fmla="*/ 1200501 w 4729688"/>
              <a:gd name="connsiteY71" fmla="*/ 3234196 h 4729684"/>
              <a:gd name="connsiteX72" fmla="*/ 1269711 w 4729688"/>
              <a:gd name="connsiteY72" fmla="*/ 3313146 h 4729684"/>
              <a:gd name="connsiteX73" fmla="*/ 1689012 w 4729688"/>
              <a:gd name="connsiteY73" fmla="*/ 3313146 h 4729684"/>
              <a:gd name="connsiteX74" fmla="*/ 3509034 w 4729688"/>
              <a:gd name="connsiteY74" fmla="*/ 2505635 h 4729684"/>
              <a:gd name="connsiteX75" fmla="*/ 2783898 w 4729688"/>
              <a:gd name="connsiteY75" fmla="*/ 3755869 h 4729684"/>
              <a:gd name="connsiteX76" fmla="*/ 2796922 w 4729688"/>
              <a:gd name="connsiteY76" fmla="*/ 3752520 h 4729684"/>
              <a:gd name="connsiteX77" fmla="*/ 3205969 w 4729688"/>
              <a:gd name="connsiteY77" fmla="*/ 3549773 h 4729684"/>
              <a:gd name="connsiteX78" fmla="*/ 3320615 w 4729688"/>
              <a:gd name="connsiteY78" fmla="*/ 3454016 h 4729684"/>
              <a:gd name="connsiteX79" fmla="*/ 2958974 w 4729688"/>
              <a:gd name="connsiteY79" fmla="*/ 3454016 h 4729684"/>
              <a:gd name="connsiteX80" fmla="*/ 3040679 w 4729688"/>
              <a:gd name="connsiteY80" fmla="*/ 3313145 h 4729684"/>
              <a:gd name="connsiteX81" fmla="*/ 3459978 w 4729688"/>
              <a:gd name="connsiteY81" fmla="*/ 3313145 h 4729684"/>
              <a:gd name="connsiteX82" fmla="*/ 3529187 w 4729688"/>
              <a:gd name="connsiteY82" fmla="*/ 3234196 h 4729684"/>
              <a:gd name="connsiteX83" fmla="*/ 3700192 w 4729688"/>
              <a:gd name="connsiteY83" fmla="*/ 2938552 h 4729684"/>
              <a:gd name="connsiteX84" fmla="*/ 3724051 w 4729688"/>
              <a:gd name="connsiteY84" fmla="*/ 2876356 h 4729684"/>
              <a:gd name="connsiteX85" fmla="*/ 835838 w 4729688"/>
              <a:gd name="connsiteY85" fmla="*/ 2490846 h 4729684"/>
              <a:gd name="connsiteX86" fmla="*/ 827212 w 4729688"/>
              <a:gd name="connsiteY86" fmla="*/ 2518634 h 4729684"/>
              <a:gd name="connsiteX87" fmla="*/ 458795 w 4729688"/>
              <a:gd name="connsiteY87" fmla="*/ 2762837 h 4729684"/>
              <a:gd name="connsiteX88" fmla="*/ 176066 w 4729688"/>
              <a:gd name="connsiteY88" fmla="*/ 2645727 h 4729684"/>
              <a:gd name="connsiteX89" fmla="*/ 136838 w 4729688"/>
              <a:gd name="connsiteY89" fmla="*/ 2598183 h 4729684"/>
              <a:gd name="connsiteX90" fmla="*/ 138202 w 4729688"/>
              <a:gd name="connsiteY90" fmla="*/ 2622199 h 4729684"/>
              <a:gd name="connsiteX91" fmla="*/ 939196 w 4729688"/>
              <a:gd name="connsiteY91" fmla="*/ 4094304 h 4729684"/>
              <a:gd name="connsiteX92" fmla="*/ 1032287 w 4729688"/>
              <a:gd name="connsiteY92" fmla="*/ 4163916 h 4729684"/>
              <a:gd name="connsiteX93" fmla="*/ 1010148 w 4729688"/>
              <a:gd name="connsiteY93" fmla="*/ 4092595 h 4729684"/>
              <a:gd name="connsiteX94" fmla="*/ 1002025 w 4729688"/>
              <a:gd name="connsiteY94" fmla="*/ 4012013 h 4729684"/>
              <a:gd name="connsiteX95" fmla="*/ 1401864 w 4729688"/>
              <a:gd name="connsiteY95" fmla="*/ 3612174 h 4729684"/>
              <a:gd name="connsiteX96" fmla="*/ 1482445 w 4729688"/>
              <a:gd name="connsiteY96" fmla="*/ 3620298 h 4729684"/>
              <a:gd name="connsiteX97" fmla="*/ 1482831 w 4729688"/>
              <a:gd name="connsiteY97" fmla="*/ 3620417 h 4729684"/>
              <a:gd name="connsiteX98" fmla="*/ 1426996 w 4729688"/>
              <a:gd name="connsiteY98" fmla="*/ 3582335 h 4729684"/>
              <a:gd name="connsiteX99" fmla="*/ 1291306 w 4729688"/>
              <a:gd name="connsiteY99" fmla="*/ 3464450 h 4729684"/>
              <a:gd name="connsiteX100" fmla="*/ 1282161 w 4729688"/>
              <a:gd name="connsiteY100" fmla="*/ 3454017 h 4729684"/>
              <a:gd name="connsiteX101" fmla="*/ 518164 w 4729688"/>
              <a:gd name="connsiteY101" fmla="*/ 3454017 h 4729684"/>
              <a:gd name="connsiteX102" fmla="*/ 893756 w 4729688"/>
              <a:gd name="connsiteY102" fmla="*/ 2806445 h 4729684"/>
              <a:gd name="connsiteX103" fmla="*/ 874128 w 4729688"/>
              <a:gd name="connsiteY103" fmla="*/ 2739683 h 4729684"/>
              <a:gd name="connsiteX104" fmla="*/ 839831 w 4729688"/>
              <a:gd name="connsiteY104" fmla="*/ 2555759 h 4729684"/>
              <a:gd name="connsiteX105" fmla="*/ 4249745 w 4729688"/>
              <a:gd name="connsiteY105" fmla="*/ 2058305 h 4729684"/>
              <a:gd name="connsiteX106" fmla="*/ 3945052 w 4729688"/>
              <a:gd name="connsiteY106" fmla="*/ 2362998 h 4729684"/>
              <a:gd name="connsiteX107" fmla="*/ 4249745 w 4729688"/>
              <a:gd name="connsiteY107" fmla="*/ 2667691 h 4729684"/>
              <a:gd name="connsiteX108" fmla="*/ 4554438 w 4729688"/>
              <a:gd name="connsiteY108" fmla="*/ 2362998 h 4729684"/>
              <a:gd name="connsiteX109" fmla="*/ 4249745 w 4729688"/>
              <a:gd name="connsiteY109" fmla="*/ 2058305 h 4729684"/>
              <a:gd name="connsiteX110" fmla="*/ 458795 w 4729688"/>
              <a:gd name="connsiteY110" fmla="*/ 2058305 h 4729684"/>
              <a:gd name="connsiteX111" fmla="*/ 154102 w 4729688"/>
              <a:gd name="connsiteY111" fmla="*/ 2362998 h 4729684"/>
              <a:gd name="connsiteX112" fmla="*/ 458795 w 4729688"/>
              <a:gd name="connsiteY112" fmla="*/ 2667691 h 4729684"/>
              <a:gd name="connsiteX113" fmla="*/ 763488 w 4729688"/>
              <a:gd name="connsiteY113" fmla="*/ 2362998 h 4729684"/>
              <a:gd name="connsiteX114" fmla="*/ 458795 w 4729688"/>
              <a:gd name="connsiteY114" fmla="*/ 2058305 h 4729684"/>
              <a:gd name="connsiteX115" fmla="*/ 3779791 w 4729688"/>
              <a:gd name="connsiteY115" fmla="*/ 2038812 h 4729684"/>
              <a:gd name="connsiteX116" fmla="*/ 3585251 w 4729688"/>
              <a:gd name="connsiteY116" fmla="*/ 2374227 h 4729684"/>
              <a:gd name="connsiteX117" fmla="*/ 3777231 w 4729688"/>
              <a:gd name="connsiteY117" fmla="*/ 2705227 h 4729684"/>
              <a:gd name="connsiteX118" fmla="*/ 3798239 w 4729688"/>
              <a:gd name="connsiteY118" fmla="*/ 2604121 h 4729684"/>
              <a:gd name="connsiteX119" fmla="*/ 3817847 w 4729688"/>
              <a:gd name="connsiteY119" fmla="*/ 2364842 h 4729684"/>
              <a:gd name="connsiteX120" fmla="*/ 3788327 w 4729688"/>
              <a:gd name="connsiteY120" fmla="*/ 2072012 h 4729684"/>
              <a:gd name="connsiteX121" fmla="*/ 949898 w 4729688"/>
              <a:gd name="connsiteY121" fmla="*/ 2038810 h 4729684"/>
              <a:gd name="connsiteX122" fmla="*/ 941361 w 4729688"/>
              <a:gd name="connsiteY122" fmla="*/ 2072012 h 4729684"/>
              <a:gd name="connsiteX123" fmla="*/ 911841 w 4729688"/>
              <a:gd name="connsiteY123" fmla="*/ 2364842 h 4729684"/>
              <a:gd name="connsiteX124" fmla="*/ 931449 w 4729688"/>
              <a:gd name="connsiteY124" fmla="*/ 2604121 h 4729684"/>
              <a:gd name="connsiteX125" fmla="*/ 952459 w 4729688"/>
              <a:gd name="connsiteY125" fmla="*/ 2705234 h 4729684"/>
              <a:gd name="connsiteX126" fmla="*/ 1144441 w 4729688"/>
              <a:gd name="connsiteY126" fmla="*/ 2374230 h 4729684"/>
              <a:gd name="connsiteX127" fmla="*/ 1169134 w 4729688"/>
              <a:gd name="connsiteY127" fmla="*/ 2416804 h 4729684"/>
              <a:gd name="connsiteX128" fmla="*/ 3577746 w 4729688"/>
              <a:gd name="connsiteY128" fmla="*/ 1423118 h 4729684"/>
              <a:gd name="connsiteX129" fmla="*/ 3607277 w 4729688"/>
              <a:gd name="connsiteY129" fmla="*/ 1460238 h 4729684"/>
              <a:gd name="connsiteX130" fmla="*/ 3741868 w 4729688"/>
              <a:gd name="connsiteY130" fmla="*/ 1681856 h 4729684"/>
              <a:gd name="connsiteX131" fmla="*/ 3778951 w 4729688"/>
              <a:gd name="connsiteY131" fmla="*/ 1765249 h 4729684"/>
              <a:gd name="connsiteX132" fmla="*/ 3977387 w 4729688"/>
              <a:gd name="connsiteY132" fmla="*/ 1423118 h 4729684"/>
              <a:gd name="connsiteX133" fmla="*/ 1848525 w 4729688"/>
              <a:gd name="connsiteY133" fmla="*/ 1423118 h 4729684"/>
              <a:gd name="connsiteX134" fmla="*/ 1300417 w 4729688"/>
              <a:gd name="connsiteY134" fmla="*/ 2368136 h 4729684"/>
              <a:gd name="connsiteX135" fmla="*/ 1848522 w 4729688"/>
              <a:gd name="connsiteY135" fmla="*/ 3313146 h 4729684"/>
              <a:gd name="connsiteX136" fmla="*/ 2881171 w 4729688"/>
              <a:gd name="connsiteY136" fmla="*/ 3313146 h 4729684"/>
              <a:gd name="connsiteX137" fmla="*/ 2799466 w 4729688"/>
              <a:gd name="connsiteY137" fmla="*/ 3454017 h 4729684"/>
              <a:gd name="connsiteX138" fmla="*/ 1930227 w 4729688"/>
              <a:gd name="connsiteY138" fmla="*/ 3454017 h 4729684"/>
              <a:gd name="connsiteX139" fmla="*/ 2129186 w 4729688"/>
              <a:gd name="connsiteY139" fmla="*/ 3797050 h 4729684"/>
              <a:gd name="connsiteX140" fmla="*/ 2216283 w 4729688"/>
              <a:gd name="connsiteY140" fmla="*/ 3810343 h 4729684"/>
              <a:gd name="connsiteX141" fmla="*/ 2364844 w 4729688"/>
              <a:gd name="connsiteY141" fmla="*/ 3817844 h 4729684"/>
              <a:gd name="connsiteX142" fmla="*/ 2513405 w 4729688"/>
              <a:gd name="connsiteY142" fmla="*/ 3810343 h 4729684"/>
              <a:gd name="connsiteX143" fmla="*/ 2600508 w 4729688"/>
              <a:gd name="connsiteY143" fmla="*/ 3797049 h 4729684"/>
              <a:gd name="connsiteX144" fmla="*/ 3429281 w 4729688"/>
              <a:gd name="connsiteY144" fmla="*/ 2368129 h 4729684"/>
              <a:gd name="connsiteX145" fmla="*/ 2881177 w 4729688"/>
              <a:gd name="connsiteY145" fmla="*/ 1423118 h 4729684"/>
              <a:gd name="connsiteX146" fmla="*/ 3033607 w 4729688"/>
              <a:gd name="connsiteY146" fmla="*/ 1423118 h 4729684"/>
              <a:gd name="connsiteX147" fmla="*/ 3505497 w 4729688"/>
              <a:gd name="connsiteY147" fmla="*/ 2236722 h 4729684"/>
              <a:gd name="connsiteX148" fmla="*/ 3725158 w 4729688"/>
              <a:gd name="connsiteY148" fmla="*/ 1857996 h 4729684"/>
              <a:gd name="connsiteX149" fmla="*/ 3703663 w 4729688"/>
              <a:gd name="connsiteY149" fmla="*/ 1799268 h 4729684"/>
              <a:gd name="connsiteX150" fmla="*/ 3486052 w 4729688"/>
              <a:gd name="connsiteY150" fmla="*/ 1440598 h 4729684"/>
              <a:gd name="connsiteX151" fmla="*/ 3470165 w 4729688"/>
              <a:gd name="connsiteY151" fmla="*/ 1423118 h 4729684"/>
              <a:gd name="connsiteX152" fmla="*/ 1259523 w 4729688"/>
              <a:gd name="connsiteY152" fmla="*/ 1423118 h 4729684"/>
              <a:gd name="connsiteX153" fmla="*/ 1243636 w 4729688"/>
              <a:gd name="connsiteY153" fmla="*/ 1440598 h 4729684"/>
              <a:gd name="connsiteX154" fmla="*/ 1026025 w 4729688"/>
              <a:gd name="connsiteY154" fmla="*/ 1799268 h 4729684"/>
              <a:gd name="connsiteX155" fmla="*/ 1004533 w 4729688"/>
              <a:gd name="connsiteY155" fmla="*/ 1857990 h 4729684"/>
              <a:gd name="connsiteX156" fmla="*/ 1284046 w 4729688"/>
              <a:gd name="connsiteY156" fmla="*/ 2339910 h 4729684"/>
              <a:gd name="connsiteX157" fmla="*/ 1224199 w 4729688"/>
              <a:gd name="connsiteY157" fmla="*/ 2236723 h 4729684"/>
              <a:gd name="connsiteX158" fmla="*/ 1696088 w 4729688"/>
              <a:gd name="connsiteY158" fmla="*/ 1423118 h 4729684"/>
              <a:gd name="connsiteX159" fmla="*/ 752307 w 4729688"/>
              <a:gd name="connsiteY159" fmla="*/ 1423118 h 4729684"/>
              <a:gd name="connsiteX160" fmla="*/ 950084 w 4729688"/>
              <a:gd name="connsiteY160" fmla="*/ 1764113 h 4729684"/>
              <a:gd name="connsiteX161" fmla="*/ 1013566 w 4729688"/>
              <a:gd name="connsiteY161" fmla="*/ 1632333 h 4729684"/>
              <a:gd name="connsiteX162" fmla="*/ 1090542 w 4729688"/>
              <a:gd name="connsiteY162" fmla="*/ 1505628 h 4729684"/>
              <a:gd name="connsiteX163" fmla="*/ 1152242 w 4729688"/>
              <a:gd name="connsiteY163" fmla="*/ 1423118 h 4729684"/>
              <a:gd name="connsiteX164" fmla="*/ 2770982 w 4729688"/>
              <a:gd name="connsiteY164" fmla="*/ 970316 h 4729684"/>
              <a:gd name="connsiteX165" fmla="*/ 2958975 w 4729688"/>
              <a:gd name="connsiteY165" fmla="*/ 1294441 h 4729684"/>
              <a:gd name="connsiteX166" fmla="*/ 3344989 w 4729688"/>
              <a:gd name="connsiteY166" fmla="*/ 1294441 h 4729684"/>
              <a:gd name="connsiteX167" fmla="*/ 3289088 w 4729688"/>
              <a:gd name="connsiteY167" fmla="*/ 1243635 h 4729684"/>
              <a:gd name="connsiteX168" fmla="*/ 2864435 w 4729688"/>
              <a:gd name="connsiteY168" fmla="*/ 1000008 h 4729684"/>
              <a:gd name="connsiteX169" fmla="*/ 1958715 w 4729688"/>
              <a:gd name="connsiteY169" fmla="*/ 970313 h 4729684"/>
              <a:gd name="connsiteX170" fmla="*/ 1865253 w 4729688"/>
              <a:gd name="connsiteY170" fmla="*/ 1000008 h 4729684"/>
              <a:gd name="connsiteX171" fmla="*/ 1440599 w 4729688"/>
              <a:gd name="connsiteY171" fmla="*/ 1243635 h 4729684"/>
              <a:gd name="connsiteX172" fmla="*/ 1384698 w 4729688"/>
              <a:gd name="connsiteY172" fmla="*/ 1294441 h 4729684"/>
              <a:gd name="connsiteX173" fmla="*/ 1770721 w 4729688"/>
              <a:gd name="connsiteY173" fmla="*/ 1294441 h 4729684"/>
              <a:gd name="connsiteX174" fmla="*/ 2364844 w 4729688"/>
              <a:gd name="connsiteY174" fmla="*/ 911840 h 4729684"/>
              <a:gd name="connsiteX175" fmla="*/ 2234633 w 4729688"/>
              <a:gd name="connsiteY175" fmla="*/ 917595 h 4729684"/>
              <a:gd name="connsiteX176" fmla="*/ 2133937 w 4729688"/>
              <a:gd name="connsiteY176" fmla="*/ 931026 h 4729684"/>
              <a:gd name="connsiteX177" fmla="*/ 1923158 w 4729688"/>
              <a:gd name="connsiteY177" fmla="*/ 1294441 h 4729684"/>
              <a:gd name="connsiteX178" fmla="*/ 2806542 w 4729688"/>
              <a:gd name="connsiteY178" fmla="*/ 1294441 h 4729684"/>
              <a:gd name="connsiteX179" fmla="*/ 2595762 w 4729688"/>
              <a:gd name="connsiteY179" fmla="*/ 931028 h 4729684"/>
              <a:gd name="connsiteX180" fmla="*/ 2495054 w 4729688"/>
              <a:gd name="connsiteY180" fmla="*/ 917595 h 4729684"/>
              <a:gd name="connsiteX181" fmla="*/ 2364844 w 4729688"/>
              <a:gd name="connsiteY181" fmla="*/ 911840 h 4729684"/>
              <a:gd name="connsiteX182" fmla="*/ 1047036 w 4729688"/>
              <a:gd name="connsiteY182" fmla="*/ 554740 h 4729684"/>
              <a:gd name="connsiteX183" fmla="*/ 939196 w 4729688"/>
              <a:gd name="connsiteY183" fmla="*/ 635381 h 4729684"/>
              <a:gd name="connsiteX184" fmla="*/ 138202 w 4729688"/>
              <a:gd name="connsiteY184" fmla="*/ 2107485 h 4729684"/>
              <a:gd name="connsiteX185" fmla="*/ 137063 w 4729688"/>
              <a:gd name="connsiteY185" fmla="*/ 2127541 h 4729684"/>
              <a:gd name="connsiteX186" fmla="*/ 176066 w 4729688"/>
              <a:gd name="connsiteY186" fmla="*/ 2080269 h 4729684"/>
              <a:gd name="connsiteX187" fmla="*/ 458795 w 4729688"/>
              <a:gd name="connsiteY187" fmla="*/ 1963159 h 4729684"/>
              <a:gd name="connsiteX188" fmla="*/ 827212 w 4729688"/>
              <a:gd name="connsiteY188" fmla="*/ 2207363 h 4729684"/>
              <a:gd name="connsiteX189" fmla="*/ 834805 w 4729688"/>
              <a:gd name="connsiteY189" fmla="*/ 2231821 h 4729684"/>
              <a:gd name="connsiteX190" fmla="*/ 836022 w 4729688"/>
              <a:gd name="connsiteY190" fmla="*/ 2207718 h 4729684"/>
              <a:gd name="connsiteX191" fmla="*/ 859309 w 4729688"/>
              <a:gd name="connsiteY191" fmla="*/ 2055133 h 4729684"/>
              <a:gd name="connsiteX192" fmla="*/ 890042 w 4729688"/>
              <a:gd name="connsiteY192" fmla="*/ 1935610 h 4729684"/>
              <a:gd name="connsiteX193" fmla="*/ 518164 w 4729688"/>
              <a:gd name="connsiteY193" fmla="*/ 1294441 h 4729684"/>
              <a:gd name="connsiteX194" fmla="*/ 1263425 w 4729688"/>
              <a:gd name="connsiteY194" fmla="*/ 1294441 h 4729684"/>
              <a:gd name="connsiteX195" fmla="*/ 1278193 w 4729688"/>
              <a:gd name="connsiteY195" fmla="*/ 1278192 h 4729684"/>
              <a:gd name="connsiteX196" fmla="*/ 1416071 w 4729688"/>
              <a:gd name="connsiteY196" fmla="*/ 1155856 h 4729684"/>
              <a:gd name="connsiteX197" fmla="*/ 1453276 w 4729688"/>
              <a:gd name="connsiteY197" fmla="*/ 1130069 h 4729684"/>
              <a:gd name="connsiteX198" fmla="*/ 1401864 w 4729688"/>
              <a:gd name="connsiteY198" fmla="*/ 1135252 h 4729684"/>
              <a:gd name="connsiteX199" fmla="*/ 1002025 w 4729688"/>
              <a:gd name="connsiteY199" fmla="*/ 735413 h 4729684"/>
              <a:gd name="connsiteX200" fmla="*/ 1033446 w 4729688"/>
              <a:gd name="connsiteY200" fmla="*/ 579778 h 4729684"/>
              <a:gd name="connsiteX201" fmla="*/ 3663378 w 4729688"/>
              <a:gd name="connsiteY201" fmla="*/ 540299 h 4729684"/>
              <a:gd name="connsiteX202" fmla="*/ 3684807 w 4729688"/>
              <a:gd name="connsiteY202" fmla="*/ 579778 h 4729684"/>
              <a:gd name="connsiteX203" fmla="*/ 3716228 w 4729688"/>
              <a:gd name="connsiteY203" fmla="*/ 735413 h 4729684"/>
              <a:gd name="connsiteX204" fmla="*/ 3316389 w 4729688"/>
              <a:gd name="connsiteY204" fmla="*/ 1135252 h 4729684"/>
              <a:gd name="connsiteX205" fmla="*/ 3279620 w 4729688"/>
              <a:gd name="connsiteY205" fmla="*/ 1131545 h 4729684"/>
              <a:gd name="connsiteX206" fmla="*/ 3301321 w 4729688"/>
              <a:gd name="connsiteY206" fmla="*/ 1146292 h 4729684"/>
              <a:gd name="connsiteX207" fmla="*/ 3438381 w 4729688"/>
              <a:gd name="connsiteY207" fmla="*/ 1265234 h 4729684"/>
              <a:gd name="connsiteX208" fmla="*/ 3465897 w 4729688"/>
              <a:gd name="connsiteY208" fmla="*/ 1294441 h 4729684"/>
              <a:gd name="connsiteX209" fmla="*/ 4211526 w 4729688"/>
              <a:gd name="connsiteY209" fmla="*/ 1294441 h 4729684"/>
              <a:gd name="connsiteX210" fmla="*/ 3840198 w 4729688"/>
              <a:gd name="connsiteY210" fmla="*/ 1934662 h 4729684"/>
              <a:gd name="connsiteX211" fmla="*/ 3870379 w 4729688"/>
              <a:gd name="connsiteY211" fmla="*/ 2055133 h 4729684"/>
              <a:gd name="connsiteX212" fmla="*/ 3890916 w 4729688"/>
              <a:gd name="connsiteY212" fmla="*/ 2189698 h 4729684"/>
              <a:gd name="connsiteX213" fmla="*/ 3918192 w 4729688"/>
              <a:gd name="connsiteY213" fmla="*/ 2139444 h 4729684"/>
              <a:gd name="connsiteX214" fmla="*/ 4249745 w 4729688"/>
              <a:gd name="connsiteY214" fmla="*/ 1963159 h 4729684"/>
              <a:gd name="connsiteX215" fmla="*/ 4581298 w 4729688"/>
              <a:gd name="connsiteY215" fmla="*/ 2139444 h 4729684"/>
              <a:gd name="connsiteX216" fmla="*/ 4596096 w 4729688"/>
              <a:gd name="connsiteY216" fmla="*/ 2166708 h 4729684"/>
              <a:gd name="connsiteX217" fmla="*/ 4594530 w 4729688"/>
              <a:gd name="connsiteY217" fmla="*/ 2135687 h 4729684"/>
              <a:gd name="connsiteX218" fmla="*/ 3716586 w 4729688"/>
              <a:gd name="connsiteY218" fmla="*/ 576943 h 4729684"/>
              <a:gd name="connsiteX219" fmla="*/ 2364849 w 4729688"/>
              <a:gd name="connsiteY219" fmla="*/ 532902 h 4729684"/>
              <a:gd name="connsiteX220" fmla="*/ 2187226 w 4729688"/>
              <a:gd name="connsiteY220" fmla="*/ 839149 h 4729684"/>
              <a:gd name="connsiteX221" fmla="*/ 2207719 w 4729688"/>
              <a:gd name="connsiteY221" fmla="*/ 836021 h 4729684"/>
              <a:gd name="connsiteX222" fmla="*/ 2364844 w 4729688"/>
              <a:gd name="connsiteY222" fmla="*/ 828087 h 4729684"/>
              <a:gd name="connsiteX223" fmla="*/ 2519546 w 4729688"/>
              <a:gd name="connsiteY223" fmla="*/ 835777 h 4729684"/>
              <a:gd name="connsiteX224" fmla="*/ 2542518 w 4729688"/>
              <a:gd name="connsiteY224" fmla="*/ 839228 h 4729684"/>
              <a:gd name="connsiteX225" fmla="*/ 3316389 w 4729688"/>
              <a:gd name="connsiteY225" fmla="*/ 430720 h 4729684"/>
              <a:gd name="connsiteX226" fmla="*/ 3011696 w 4729688"/>
              <a:gd name="connsiteY226" fmla="*/ 735413 h 4729684"/>
              <a:gd name="connsiteX227" fmla="*/ 3316389 w 4729688"/>
              <a:gd name="connsiteY227" fmla="*/ 1040106 h 4729684"/>
              <a:gd name="connsiteX228" fmla="*/ 3621082 w 4729688"/>
              <a:gd name="connsiteY228" fmla="*/ 735413 h 4729684"/>
              <a:gd name="connsiteX229" fmla="*/ 3316389 w 4729688"/>
              <a:gd name="connsiteY229" fmla="*/ 430720 h 4729684"/>
              <a:gd name="connsiteX230" fmla="*/ 1401864 w 4729688"/>
              <a:gd name="connsiteY230" fmla="*/ 430720 h 4729684"/>
              <a:gd name="connsiteX231" fmla="*/ 1097171 w 4729688"/>
              <a:gd name="connsiteY231" fmla="*/ 735413 h 4729684"/>
              <a:gd name="connsiteX232" fmla="*/ 1401864 w 4729688"/>
              <a:gd name="connsiteY232" fmla="*/ 1040106 h 4729684"/>
              <a:gd name="connsiteX233" fmla="*/ 1706557 w 4729688"/>
              <a:gd name="connsiteY233" fmla="*/ 735413 h 4729684"/>
              <a:gd name="connsiteX234" fmla="*/ 1401864 w 4729688"/>
              <a:gd name="connsiteY234" fmla="*/ 430720 h 4729684"/>
              <a:gd name="connsiteX235" fmla="*/ 2364844 w 4729688"/>
              <a:gd name="connsiteY235" fmla="*/ 123587 h 4729684"/>
              <a:gd name="connsiteX236" fmla="*/ 1492445 w 4729688"/>
              <a:gd name="connsiteY236" fmla="*/ 299716 h 4729684"/>
              <a:gd name="connsiteX237" fmla="*/ 1415215 w 4729688"/>
              <a:gd name="connsiteY237" fmla="*/ 336920 h 4729684"/>
              <a:gd name="connsiteX238" fmla="*/ 1482445 w 4729688"/>
              <a:gd name="connsiteY238" fmla="*/ 343697 h 4729684"/>
              <a:gd name="connsiteX239" fmla="*/ 1801703 w 4729688"/>
              <a:gd name="connsiteY239" fmla="*/ 735413 h 4729684"/>
              <a:gd name="connsiteX240" fmla="*/ 1733417 w 4729688"/>
              <a:gd name="connsiteY240" fmla="*/ 958967 h 4729684"/>
              <a:gd name="connsiteX241" fmla="*/ 1727073 w 4729688"/>
              <a:gd name="connsiteY241" fmla="*/ 966656 h 4729684"/>
              <a:gd name="connsiteX242" fmla="*/ 1732413 w 4729688"/>
              <a:gd name="connsiteY242" fmla="*/ 963839 h 4729684"/>
              <a:gd name="connsiteX243" fmla="*/ 1907860 w 4729688"/>
              <a:gd name="connsiteY243" fmla="*/ 897177 h 4729684"/>
              <a:gd name="connsiteX244" fmla="*/ 2017482 w 4729688"/>
              <a:gd name="connsiteY244" fmla="*/ 868990 h 4729684"/>
              <a:gd name="connsiteX245" fmla="*/ 2364847 w 4729688"/>
              <a:gd name="connsiteY245" fmla="*/ 270083 h 4729684"/>
              <a:gd name="connsiteX246" fmla="*/ 2712268 w 4729688"/>
              <a:gd name="connsiteY246" fmla="*/ 869084 h 4729684"/>
              <a:gd name="connsiteX247" fmla="*/ 2815055 w 4729688"/>
              <a:gd name="connsiteY247" fmla="*/ 895087 h 4729684"/>
              <a:gd name="connsiteX248" fmla="*/ 2984529 w 4729688"/>
              <a:gd name="connsiteY248" fmla="*/ 958401 h 4729684"/>
              <a:gd name="connsiteX249" fmla="*/ 2947971 w 4729688"/>
              <a:gd name="connsiteY249" fmla="*/ 891048 h 4729684"/>
              <a:gd name="connsiteX250" fmla="*/ 2916550 w 4729688"/>
              <a:gd name="connsiteY250" fmla="*/ 735413 h 4729684"/>
              <a:gd name="connsiteX251" fmla="*/ 3235807 w 4729688"/>
              <a:gd name="connsiteY251" fmla="*/ 343697 h 4729684"/>
              <a:gd name="connsiteX252" fmla="*/ 3313407 w 4729688"/>
              <a:gd name="connsiteY252" fmla="*/ 335875 h 4729684"/>
              <a:gd name="connsiteX253" fmla="*/ 3186656 w 4729688"/>
              <a:gd name="connsiteY253" fmla="*/ 279048 h 4729684"/>
              <a:gd name="connsiteX254" fmla="*/ 2364844 w 4729688"/>
              <a:gd name="connsiteY254" fmla="*/ 123587 h 4729684"/>
              <a:gd name="connsiteX255" fmla="*/ 2364844 w 4729688"/>
              <a:gd name="connsiteY255" fmla="*/ 0 h 4729684"/>
              <a:gd name="connsiteX256" fmla="*/ 4729688 w 4729688"/>
              <a:gd name="connsiteY256" fmla="*/ 2364842 h 4729684"/>
              <a:gd name="connsiteX257" fmla="*/ 2364844 w 4729688"/>
              <a:gd name="connsiteY257" fmla="*/ 4729684 h 4729684"/>
              <a:gd name="connsiteX258" fmla="*/ 0 w 4729688"/>
              <a:gd name="connsiteY258" fmla="*/ 2364842 h 4729684"/>
              <a:gd name="connsiteX259" fmla="*/ 2364844 w 4729688"/>
              <a:gd name="connsiteY259" fmla="*/ 0 h 472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</a:cxnLst>
            <a:rect l="l" t="t" r="r" b="b"/>
            <a:pathLst>
              <a:path w="4729688" h="4729684">
                <a:moveTo>
                  <a:pt x="2546825" y="3889606"/>
                </a:moveTo>
                <a:lnTo>
                  <a:pt x="2502560" y="3895510"/>
                </a:lnTo>
                <a:cubicBezTo>
                  <a:pt x="2457193" y="3899540"/>
                  <a:pt x="2411259" y="3901597"/>
                  <a:pt x="2364844" y="3901597"/>
                </a:cubicBezTo>
                <a:cubicBezTo>
                  <a:pt x="2311798" y="3901597"/>
                  <a:pt x="2259381" y="3898910"/>
                  <a:pt x="2207719" y="3893663"/>
                </a:cubicBezTo>
                <a:lnTo>
                  <a:pt x="2183037" y="3889896"/>
                </a:lnTo>
                <a:lnTo>
                  <a:pt x="2364847" y="4203361"/>
                </a:lnTo>
                <a:close/>
                <a:moveTo>
                  <a:pt x="1700978" y="3749144"/>
                </a:moveTo>
                <a:lnTo>
                  <a:pt x="1733417" y="3788459"/>
                </a:lnTo>
                <a:cubicBezTo>
                  <a:pt x="1776529" y="3852274"/>
                  <a:pt x="1801703" y="3929204"/>
                  <a:pt x="1801703" y="4012013"/>
                </a:cubicBezTo>
                <a:cubicBezTo>
                  <a:pt x="1801703" y="4205235"/>
                  <a:pt x="1664645" y="4366445"/>
                  <a:pt x="1482445" y="4403729"/>
                </a:cubicBezTo>
                <a:lnTo>
                  <a:pt x="1445671" y="4407436"/>
                </a:lnTo>
                <a:lnTo>
                  <a:pt x="1492445" y="4429968"/>
                </a:lnTo>
                <a:cubicBezTo>
                  <a:pt x="1760586" y="4543382"/>
                  <a:pt x="2055391" y="4606097"/>
                  <a:pt x="2364844" y="4606097"/>
                </a:cubicBezTo>
                <a:cubicBezTo>
                  <a:pt x="2654956" y="4606097"/>
                  <a:pt x="2932194" y="4550976"/>
                  <a:pt x="3186656" y="4450636"/>
                </a:cubicBezTo>
                <a:lnTo>
                  <a:pt x="3281099" y="4408295"/>
                </a:lnTo>
                <a:lnTo>
                  <a:pt x="3235807" y="4403729"/>
                </a:lnTo>
                <a:cubicBezTo>
                  <a:pt x="3053607" y="4366445"/>
                  <a:pt x="2916550" y="4205235"/>
                  <a:pt x="2916550" y="4012013"/>
                </a:cubicBezTo>
                <a:cubicBezTo>
                  <a:pt x="2916550" y="3929204"/>
                  <a:pt x="2941724" y="3852274"/>
                  <a:pt x="2984836" y="3788459"/>
                </a:cubicBezTo>
                <a:lnTo>
                  <a:pt x="3010131" y="3757802"/>
                </a:lnTo>
                <a:lnTo>
                  <a:pt x="2920144" y="3798205"/>
                </a:lnTo>
                <a:cubicBezTo>
                  <a:pt x="2870389" y="3817494"/>
                  <a:pt x="2819379" y="3834267"/>
                  <a:pt x="2767272" y="3848368"/>
                </a:cubicBezTo>
                <a:lnTo>
                  <a:pt x="2724717" y="3857906"/>
                </a:lnTo>
                <a:lnTo>
                  <a:pt x="2364845" y="4478375"/>
                </a:lnTo>
                <a:lnTo>
                  <a:pt x="2004681" y="3857403"/>
                </a:lnTo>
                <a:lnTo>
                  <a:pt x="1907860" y="3832508"/>
                </a:lnTo>
                <a:cubicBezTo>
                  <a:pt x="1849213" y="3814267"/>
                  <a:pt x="1792072" y="3792607"/>
                  <a:pt x="1736671" y="3767763"/>
                </a:cubicBezTo>
                <a:close/>
                <a:moveTo>
                  <a:pt x="3316389" y="3707320"/>
                </a:moveTo>
                <a:cubicBezTo>
                  <a:pt x="3148112" y="3707320"/>
                  <a:pt x="3011696" y="3843736"/>
                  <a:pt x="3011696" y="4012013"/>
                </a:cubicBezTo>
                <a:cubicBezTo>
                  <a:pt x="3011696" y="4180290"/>
                  <a:pt x="3148112" y="4316706"/>
                  <a:pt x="3316389" y="4316706"/>
                </a:cubicBezTo>
                <a:cubicBezTo>
                  <a:pt x="3484666" y="4316706"/>
                  <a:pt x="3621082" y="4180290"/>
                  <a:pt x="3621082" y="4012013"/>
                </a:cubicBezTo>
                <a:cubicBezTo>
                  <a:pt x="3621082" y="3843736"/>
                  <a:pt x="3484666" y="3707320"/>
                  <a:pt x="3316389" y="3707320"/>
                </a:cubicBezTo>
                <a:close/>
                <a:moveTo>
                  <a:pt x="1401864" y="3707320"/>
                </a:moveTo>
                <a:cubicBezTo>
                  <a:pt x="1233587" y="3707320"/>
                  <a:pt x="1097171" y="3843736"/>
                  <a:pt x="1097171" y="4012013"/>
                </a:cubicBezTo>
                <a:cubicBezTo>
                  <a:pt x="1097171" y="4180290"/>
                  <a:pt x="1233587" y="4316706"/>
                  <a:pt x="1401864" y="4316706"/>
                </a:cubicBezTo>
                <a:cubicBezTo>
                  <a:pt x="1570141" y="4316706"/>
                  <a:pt x="1706557" y="4180290"/>
                  <a:pt x="1706557" y="4012013"/>
                </a:cubicBezTo>
                <a:cubicBezTo>
                  <a:pt x="1706557" y="3843736"/>
                  <a:pt x="1570141" y="3707320"/>
                  <a:pt x="1401864" y="3707320"/>
                </a:cubicBezTo>
                <a:close/>
                <a:moveTo>
                  <a:pt x="1409074" y="3454017"/>
                </a:moveTo>
                <a:lnTo>
                  <a:pt x="1523719" y="3549773"/>
                </a:lnTo>
                <a:cubicBezTo>
                  <a:pt x="1647156" y="3637553"/>
                  <a:pt x="1784897" y="3706528"/>
                  <a:pt x="1932765" y="3752520"/>
                </a:cubicBezTo>
                <a:lnTo>
                  <a:pt x="1945792" y="3755870"/>
                </a:lnTo>
                <a:lnTo>
                  <a:pt x="1770717" y="3454017"/>
                </a:lnTo>
                <a:close/>
                <a:moveTo>
                  <a:pt x="951675" y="2969408"/>
                </a:moveTo>
                <a:lnTo>
                  <a:pt x="752307" y="3313146"/>
                </a:lnTo>
                <a:lnTo>
                  <a:pt x="1158668" y="3313146"/>
                </a:lnTo>
                <a:lnTo>
                  <a:pt x="1133387" y="3284307"/>
                </a:lnTo>
                <a:cubicBezTo>
                  <a:pt x="1061481" y="3188159"/>
                  <a:pt x="1000573" y="3083308"/>
                  <a:pt x="952524" y="2971621"/>
                </a:cubicBezTo>
                <a:close/>
                <a:moveTo>
                  <a:pt x="3775805" y="2965587"/>
                </a:moveTo>
                <a:lnTo>
                  <a:pt x="3727061" y="3076844"/>
                </a:lnTo>
                <a:cubicBezTo>
                  <a:pt x="3694336" y="3139327"/>
                  <a:pt x="3657437" y="3199280"/>
                  <a:pt x="3616736" y="3256333"/>
                </a:cubicBezTo>
                <a:lnTo>
                  <a:pt x="3570070" y="3313145"/>
                </a:lnTo>
                <a:lnTo>
                  <a:pt x="3977388" y="3313145"/>
                </a:lnTo>
                <a:close/>
                <a:moveTo>
                  <a:pt x="3891355" y="2537108"/>
                </a:moveTo>
                <a:lnTo>
                  <a:pt x="3870379" y="2674552"/>
                </a:lnTo>
                <a:lnTo>
                  <a:pt x="3834303" y="2803628"/>
                </a:lnTo>
                <a:lnTo>
                  <a:pt x="4211528" y="3454016"/>
                </a:lnTo>
                <a:lnTo>
                  <a:pt x="3445184" y="3454016"/>
                </a:lnTo>
                <a:lnTo>
                  <a:pt x="3329857" y="3560889"/>
                </a:lnTo>
                <a:lnTo>
                  <a:pt x="3250084" y="3618858"/>
                </a:lnTo>
                <a:lnTo>
                  <a:pt x="3316389" y="3612174"/>
                </a:lnTo>
                <a:cubicBezTo>
                  <a:pt x="3537214" y="3612174"/>
                  <a:pt x="3716228" y="3791188"/>
                  <a:pt x="3716228" y="4012013"/>
                </a:cubicBezTo>
                <a:cubicBezTo>
                  <a:pt x="3716228" y="4067219"/>
                  <a:pt x="3705040" y="4119813"/>
                  <a:pt x="3684807" y="4167649"/>
                </a:cubicBezTo>
                <a:lnTo>
                  <a:pt x="3678757" y="4178794"/>
                </a:lnTo>
                <a:lnTo>
                  <a:pt x="3716586" y="4152741"/>
                </a:lnTo>
                <a:cubicBezTo>
                  <a:pt x="4199726" y="3786892"/>
                  <a:pt x="4529969" y="3229716"/>
                  <a:pt x="4594530" y="2593997"/>
                </a:cubicBezTo>
                <a:lnTo>
                  <a:pt x="4596301" y="2558910"/>
                </a:lnTo>
                <a:lnTo>
                  <a:pt x="4581298" y="2586552"/>
                </a:lnTo>
                <a:cubicBezTo>
                  <a:pt x="4509444" y="2692910"/>
                  <a:pt x="4387761" y="2762837"/>
                  <a:pt x="4249745" y="2762837"/>
                </a:cubicBezTo>
                <a:cubicBezTo>
                  <a:pt x="4111729" y="2762837"/>
                  <a:pt x="3990046" y="2692910"/>
                  <a:pt x="3918192" y="2586552"/>
                </a:cubicBezTo>
                <a:close/>
                <a:moveTo>
                  <a:pt x="1220660" y="2505642"/>
                </a:moveTo>
                <a:lnTo>
                  <a:pt x="1005640" y="2876366"/>
                </a:lnTo>
                <a:lnTo>
                  <a:pt x="1029496" y="2938552"/>
                </a:lnTo>
                <a:cubicBezTo>
                  <a:pt x="1074925" y="3044152"/>
                  <a:pt x="1132515" y="3143288"/>
                  <a:pt x="1200501" y="3234196"/>
                </a:cubicBezTo>
                <a:lnTo>
                  <a:pt x="1269711" y="3313146"/>
                </a:lnTo>
                <a:lnTo>
                  <a:pt x="1689012" y="3313146"/>
                </a:lnTo>
                <a:close/>
                <a:moveTo>
                  <a:pt x="3509034" y="2505635"/>
                </a:moveTo>
                <a:lnTo>
                  <a:pt x="2783898" y="3755869"/>
                </a:lnTo>
                <a:lnTo>
                  <a:pt x="2796922" y="3752520"/>
                </a:lnTo>
                <a:cubicBezTo>
                  <a:pt x="2944790" y="3706528"/>
                  <a:pt x="3082532" y="3637553"/>
                  <a:pt x="3205969" y="3549773"/>
                </a:cubicBezTo>
                <a:lnTo>
                  <a:pt x="3320615" y="3454016"/>
                </a:lnTo>
                <a:lnTo>
                  <a:pt x="2958974" y="3454016"/>
                </a:lnTo>
                <a:lnTo>
                  <a:pt x="3040679" y="3313145"/>
                </a:lnTo>
                <a:lnTo>
                  <a:pt x="3459978" y="3313145"/>
                </a:lnTo>
                <a:lnTo>
                  <a:pt x="3529187" y="3234196"/>
                </a:lnTo>
                <a:cubicBezTo>
                  <a:pt x="3597173" y="3143288"/>
                  <a:pt x="3654763" y="3044152"/>
                  <a:pt x="3700192" y="2938552"/>
                </a:cubicBezTo>
                <a:lnTo>
                  <a:pt x="3724051" y="2876356"/>
                </a:lnTo>
                <a:close/>
                <a:moveTo>
                  <a:pt x="835838" y="2490846"/>
                </a:moveTo>
                <a:lnTo>
                  <a:pt x="827212" y="2518634"/>
                </a:lnTo>
                <a:cubicBezTo>
                  <a:pt x="766514" y="2662142"/>
                  <a:pt x="624414" y="2762837"/>
                  <a:pt x="458795" y="2762837"/>
                </a:cubicBezTo>
                <a:cubicBezTo>
                  <a:pt x="348382" y="2762837"/>
                  <a:pt x="248423" y="2718084"/>
                  <a:pt x="176066" y="2645727"/>
                </a:cubicBezTo>
                <a:lnTo>
                  <a:pt x="136838" y="2598183"/>
                </a:lnTo>
                <a:lnTo>
                  <a:pt x="138202" y="2622199"/>
                </a:lnTo>
                <a:cubicBezTo>
                  <a:pt x="205783" y="3213342"/>
                  <a:pt x="503347" y="3734609"/>
                  <a:pt x="939196" y="4094304"/>
                </a:cubicBezTo>
                <a:lnTo>
                  <a:pt x="1032287" y="4163916"/>
                </a:lnTo>
                <a:lnTo>
                  <a:pt x="1010148" y="4092595"/>
                </a:lnTo>
                <a:cubicBezTo>
                  <a:pt x="1004822" y="4066566"/>
                  <a:pt x="1002025" y="4039616"/>
                  <a:pt x="1002025" y="4012013"/>
                </a:cubicBezTo>
                <a:cubicBezTo>
                  <a:pt x="1002025" y="3791188"/>
                  <a:pt x="1181039" y="3612174"/>
                  <a:pt x="1401864" y="3612174"/>
                </a:cubicBezTo>
                <a:cubicBezTo>
                  <a:pt x="1429467" y="3612174"/>
                  <a:pt x="1456417" y="3614971"/>
                  <a:pt x="1482445" y="3620298"/>
                </a:cubicBezTo>
                <a:lnTo>
                  <a:pt x="1482831" y="3620417"/>
                </a:lnTo>
                <a:lnTo>
                  <a:pt x="1426996" y="3582335"/>
                </a:lnTo>
                <a:cubicBezTo>
                  <a:pt x="1379483" y="3545682"/>
                  <a:pt x="1334176" y="3506309"/>
                  <a:pt x="1291306" y="3464450"/>
                </a:cubicBezTo>
                <a:lnTo>
                  <a:pt x="1282161" y="3454017"/>
                </a:lnTo>
                <a:lnTo>
                  <a:pt x="518164" y="3454017"/>
                </a:lnTo>
                <a:lnTo>
                  <a:pt x="893756" y="2806445"/>
                </a:lnTo>
                <a:lnTo>
                  <a:pt x="874128" y="2739683"/>
                </a:lnTo>
                <a:cubicBezTo>
                  <a:pt x="859092" y="2679696"/>
                  <a:pt x="847582" y="2618310"/>
                  <a:pt x="839831" y="2555759"/>
                </a:cubicBezTo>
                <a:close/>
                <a:moveTo>
                  <a:pt x="4249745" y="2058305"/>
                </a:moveTo>
                <a:cubicBezTo>
                  <a:pt x="4081468" y="2058305"/>
                  <a:pt x="3945052" y="2194721"/>
                  <a:pt x="3945052" y="2362998"/>
                </a:cubicBezTo>
                <a:cubicBezTo>
                  <a:pt x="3945052" y="2531275"/>
                  <a:pt x="4081468" y="2667691"/>
                  <a:pt x="4249745" y="2667691"/>
                </a:cubicBezTo>
                <a:cubicBezTo>
                  <a:pt x="4418022" y="2667691"/>
                  <a:pt x="4554438" y="2531275"/>
                  <a:pt x="4554438" y="2362998"/>
                </a:cubicBezTo>
                <a:cubicBezTo>
                  <a:pt x="4554438" y="2194721"/>
                  <a:pt x="4418022" y="2058305"/>
                  <a:pt x="4249745" y="2058305"/>
                </a:cubicBezTo>
                <a:close/>
                <a:moveTo>
                  <a:pt x="458795" y="2058305"/>
                </a:moveTo>
                <a:cubicBezTo>
                  <a:pt x="290518" y="2058305"/>
                  <a:pt x="154102" y="2194721"/>
                  <a:pt x="154102" y="2362998"/>
                </a:cubicBezTo>
                <a:cubicBezTo>
                  <a:pt x="154102" y="2531275"/>
                  <a:pt x="290518" y="2667691"/>
                  <a:pt x="458795" y="2667691"/>
                </a:cubicBezTo>
                <a:cubicBezTo>
                  <a:pt x="627072" y="2667691"/>
                  <a:pt x="763488" y="2531275"/>
                  <a:pt x="763488" y="2362998"/>
                </a:cubicBezTo>
                <a:cubicBezTo>
                  <a:pt x="763488" y="2194721"/>
                  <a:pt x="627072" y="2058305"/>
                  <a:pt x="458795" y="2058305"/>
                </a:cubicBezTo>
                <a:close/>
                <a:moveTo>
                  <a:pt x="3779791" y="2038812"/>
                </a:moveTo>
                <a:lnTo>
                  <a:pt x="3585251" y="2374227"/>
                </a:lnTo>
                <a:lnTo>
                  <a:pt x="3777231" y="2705227"/>
                </a:lnTo>
                <a:lnTo>
                  <a:pt x="3798239" y="2604121"/>
                </a:lnTo>
                <a:cubicBezTo>
                  <a:pt x="3811137" y="2526277"/>
                  <a:pt x="3817847" y="2446343"/>
                  <a:pt x="3817847" y="2364842"/>
                </a:cubicBezTo>
                <a:cubicBezTo>
                  <a:pt x="3817847" y="2264533"/>
                  <a:pt x="3807682" y="2166598"/>
                  <a:pt x="3788327" y="2072012"/>
                </a:cubicBezTo>
                <a:close/>
                <a:moveTo>
                  <a:pt x="949898" y="2038810"/>
                </a:moveTo>
                <a:lnTo>
                  <a:pt x="941361" y="2072012"/>
                </a:lnTo>
                <a:cubicBezTo>
                  <a:pt x="922005" y="2166598"/>
                  <a:pt x="911841" y="2264533"/>
                  <a:pt x="911841" y="2364842"/>
                </a:cubicBezTo>
                <a:cubicBezTo>
                  <a:pt x="911841" y="2446343"/>
                  <a:pt x="918551" y="2526277"/>
                  <a:pt x="931449" y="2604121"/>
                </a:cubicBezTo>
                <a:lnTo>
                  <a:pt x="952459" y="2705234"/>
                </a:lnTo>
                <a:lnTo>
                  <a:pt x="1144441" y="2374230"/>
                </a:lnTo>
                <a:lnTo>
                  <a:pt x="1169134" y="2416804"/>
                </a:lnTo>
                <a:close/>
                <a:moveTo>
                  <a:pt x="3577746" y="1423118"/>
                </a:moveTo>
                <a:lnTo>
                  <a:pt x="3607277" y="1460238"/>
                </a:lnTo>
                <a:cubicBezTo>
                  <a:pt x="3658088" y="1529905"/>
                  <a:pt x="3703181" y="1604008"/>
                  <a:pt x="3741868" y="1681856"/>
                </a:cubicBezTo>
                <a:lnTo>
                  <a:pt x="3778951" y="1765249"/>
                </a:lnTo>
                <a:lnTo>
                  <a:pt x="3977387" y="1423118"/>
                </a:lnTo>
                <a:close/>
                <a:moveTo>
                  <a:pt x="1848525" y="1423118"/>
                </a:moveTo>
                <a:lnTo>
                  <a:pt x="1300417" y="2368136"/>
                </a:lnTo>
                <a:lnTo>
                  <a:pt x="1848522" y="3313146"/>
                </a:lnTo>
                <a:lnTo>
                  <a:pt x="2881171" y="3313146"/>
                </a:lnTo>
                <a:lnTo>
                  <a:pt x="2799466" y="3454017"/>
                </a:lnTo>
                <a:lnTo>
                  <a:pt x="1930227" y="3454017"/>
                </a:lnTo>
                <a:lnTo>
                  <a:pt x="2129186" y="3797050"/>
                </a:lnTo>
                <a:lnTo>
                  <a:pt x="2216283" y="3810343"/>
                </a:lnTo>
                <a:cubicBezTo>
                  <a:pt x="2265128" y="3815303"/>
                  <a:pt x="2314689" y="3817844"/>
                  <a:pt x="2364844" y="3817844"/>
                </a:cubicBezTo>
                <a:cubicBezTo>
                  <a:pt x="2414998" y="3817844"/>
                  <a:pt x="2464559" y="3815303"/>
                  <a:pt x="2513405" y="3810343"/>
                </a:cubicBezTo>
                <a:lnTo>
                  <a:pt x="2600508" y="3797049"/>
                </a:lnTo>
                <a:lnTo>
                  <a:pt x="3429281" y="2368129"/>
                </a:lnTo>
                <a:lnTo>
                  <a:pt x="2881177" y="1423118"/>
                </a:lnTo>
                <a:lnTo>
                  <a:pt x="3033607" y="1423118"/>
                </a:lnTo>
                <a:lnTo>
                  <a:pt x="3505497" y="2236722"/>
                </a:lnTo>
                <a:lnTo>
                  <a:pt x="3725158" y="1857996"/>
                </a:lnTo>
                <a:lnTo>
                  <a:pt x="3703663" y="1799268"/>
                </a:lnTo>
                <a:cubicBezTo>
                  <a:pt x="3648518" y="1668892"/>
                  <a:pt x="3574886" y="1548240"/>
                  <a:pt x="3486052" y="1440598"/>
                </a:cubicBezTo>
                <a:lnTo>
                  <a:pt x="3470165" y="1423118"/>
                </a:lnTo>
                <a:close/>
                <a:moveTo>
                  <a:pt x="1259523" y="1423118"/>
                </a:moveTo>
                <a:lnTo>
                  <a:pt x="1243636" y="1440598"/>
                </a:lnTo>
                <a:cubicBezTo>
                  <a:pt x="1154802" y="1548240"/>
                  <a:pt x="1081170" y="1668892"/>
                  <a:pt x="1026025" y="1799268"/>
                </a:cubicBezTo>
                <a:lnTo>
                  <a:pt x="1004533" y="1857990"/>
                </a:lnTo>
                <a:lnTo>
                  <a:pt x="1284046" y="2339910"/>
                </a:lnTo>
                <a:lnTo>
                  <a:pt x="1224199" y="2236723"/>
                </a:lnTo>
                <a:lnTo>
                  <a:pt x="1696088" y="1423118"/>
                </a:lnTo>
                <a:close/>
                <a:moveTo>
                  <a:pt x="752307" y="1423118"/>
                </a:moveTo>
                <a:lnTo>
                  <a:pt x="950084" y="1764113"/>
                </a:lnTo>
                <a:lnTo>
                  <a:pt x="1013566" y="1632333"/>
                </a:lnTo>
                <a:cubicBezTo>
                  <a:pt x="1037223" y="1588784"/>
                  <a:pt x="1062925" y="1546506"/>
                  <a:pt x="1090542" y="1505628"/>
                </a:cubicBezTo>
                <a:lnTo>
                  <a:pt x="1152242" y="1423118"/>
                </a:lnTo>
                <a:close/>
                <a:moveTo>
                  <a:pt x="2770982" y="970316"/>
                </a:moveTo>
                <a:lnTo>
                  <a:pt x="2958975" y="1294441"/>
                </a:lnTo>
                <a:lnTo>
                  <a:pt x="3344989" y="1294441"/>
                </a:lnTo>
                <a:lnTo>
                  <a:pt x="3289088" y="1243635"/>
                </a:lnTo>
                <a:cubicBezTo>
                  <a:pt x="3163506" y="1139995"/>
                  <a:pt x="3020215" y="1057047"/>
                  <a:pt x="2864435" y="1000008"/>
                </a:cubicBezTo>
                <a:close/>
                <a:moveTo>
                  <a:pt x="1958715" y="970313"/>
                </a:moveTo>
                <a:lnTo>
                  <a:pt x="1865253" y="1000008"/>
                </a:lnTo>
                <a:cubicBezTo>
                  <a:pt x="1709472" y="1057047"/>
                  <a:pt x="1566182" y="1139995"/>
                  <a:pt x="1440599" y="1243635"/>
                </a:cubicBezTo>
                <a:lnTo>
                  <a:pt x="1384698" y="1294441"/>
                </a:lnTo>
                <a:lnTo>
                  <a:pt x="1770721" y="1294441"/>
                </a:lnTo>
                <a:close/>
                <a:moveTo>
                  <a:pt x="2364844" y="911840"/>
                </a:moveTo>
                <a:cubicBezTo>
                  <a:pt x="2320959" y="911840"/>
                  <a:pt x="2277528" y="913786"/>
                  <a:pt x="2234633" y="917595"/>
                </a:cubicBezTo>
                <a:lnTo>
                  <a:pt x="2133937" y="931026"/>
                </a:lnTo>
                <a:lnTo>
                  <a:pt x="1923158" y="1294441"/>
                </a:lnTo>
                <a:lnTo>
                  <a:pt x="2806542" y="1294441"/>
                </a:lnTo>
                <a:lnTo>
                  <a:pt x="2595762" y="931028"/>
                </a:lnTo>
                <a:lnTo>
                  <a:pt x="2495054" y="917595"/>
                </a:lnTo>
                <a:cubicBezTo>
                  <a:pt x="2452160" y="913786"/>
                  <a:pt x="2408729" y="911840"/>
                  <a:pt x="2364844" y="911840"/>
                </a:cubicBezTo>
                <a:close/>
                <a:moveTo>
                  <a:pt x="1047036" y="554740"/>
                </a:moveTo>
                <a:lnTo>
                  <a:pt x="939196" y="635381"/>
                </a:lnTo>
                <a:cubicBezTo>
                  <a:pt x="503347" y="995075"/>
                  <a:pt x="205783" y="1516342"/>
                  <a:pt x="138202" y="2107485"/>
                </a:cubicBezTo>
                <a:lnTo>
                  <a:pt x="137063" y="2127541"/>
                </a:lnTo>
                <a:lnTo>
                  <a:pt x="176066" y="2080269"/>
                </a:lnTo>
                <a:cubicBezTo>
                  <a:pt x="248423" y="2007913"/>
                  <a:pt x="348382" y="1963159"/>
                  <a:pt x="458795" y="1963159"/>
                </a:cubicBezTo>
                <a:cubicBezTo>
                  <a:pt x="624414" y="1963159"/>
                  <a:pt x="766514" y="2063855"/>
                  <a:pt x="827212" y="2207363"/>
                </a:cubicBezTo>
                <a:lnTo>
                  <a:pt x="834805" y="2231821"/>
                </a:lnTo>
                <a:lnTo>
                  <a:pt x="836022" y="2207718"/>
                </a:lnTo>
                <a:cubicBezTo>
                  <a:pt x="841268" y="2156057"/>
                  <a:pt x="849074" y="2105152"/>
                  <a:pt x="859309" y="2055133"/>
                </a:cubicBezTo>
                <a:lnTo>
                  <a:pt x="890042" y="1935610"/>
                </a:lnTo>
                <a:lnTo>
                  <a:pt x="518164" y="1294441"/>
                </a:lnTo>
                <a:lnTo>
                  <a:pt x="1263425" y="1294441"/>
                </a:lnTo>
                <a:lnTo>
                  <a:pt x="1278193" y="1278192"/>
                </a:lnTo>
                <a:cubicBezTo>
                  <a:pt x="1321646" y="1234740"/>
                  <a:pt x="1367689" y="1193877"/>
                  <a:pt x="1416071" y="1155856"/>
                </a:cubicBezTo>
                <a:lnTo>
                  <a:pt x="1453276" y="1130069"/>
                </a:lnTo>
                <a:lnTo>
                  <a:pt x="1401864" y="1135252"/>
                </a:lnTo>
                <a:cubicBezTo>
                  <a:pt x="1181039" y="1135252"/>
                  <a:pt x="1002025" y="956238"/>
                  <a:pt x="1002025" y="735413"/>
                </a:cubicBezTo>
                <a:cubicBezTo>
                  <a:pt x="1002025" y="680207"/>
                  <a:pt x="1013213" y="627614"/>
                  <a:pt x="1033446" y="579778"/>
                </a:cubicBezTo>
                <a:close/>
                <a:moveTo>
                  <a:pt x="3663378" y="540299"/>
                </a:moveTo>
                <a:lnTo>
                  <a:pt x="3684807" y="579778"/>
                </a:lnTo>
                <a:cubicBezTo>
                  <a:pt x="3705040" y="627614"/>
                  <a:pt x="3716228" y="680207"/>
                  <a:pt x="3716228" y="735413"/>
                </a:cubicBezTo>
                <a:cubicBezTo>
                  <a:pt x="3716228" y="956238"/>
                  <a:pt x="3537214" y="1135252"/>
                  <a:pt x="3316389" y="1135252"/>
                </a:cubicBezTo>
                <a:lnTo>
                  <a:pt x="3279620" y="1131545"/>
                </a:lnTo>
                <a:lnTo>
                  <a:pt x="3301321" y="1146292"/>
                </a:lnTo>
                <a:cubicBezTo>
                  <a:pt x="3349333" y="1183246"/>
                  <a:pt x="3395100" y="1222973"/>
                  <a:pt x="3438381" y="1265234"/>
                </a:cubicBezTo>
                <a:lnTo>
                  <a:pt x="3465897" y="1294441"/>
                </a:lnTo>
                <a:lnTo>
                  <a:pt x="4211526" y="1294441"/>
                </a:lnTo>
                <a:lnTo>
                  <a:pt x="3840198" y="1934662"/>
                </a:lnTo>
                <a:lnTo>
                  <a:pt x="3870379" y="2055133"/>
                </a:lnTo>
                <a:lnTo>
                  <a:pt x="3890916" y="2189698"/>
                </a:lnTo>
                <a:lnTo>
                  <a:pt x="3918192" y="2139444"/>
                </a:lnTo>
                <a:cubicBezTo>
                  <a:pt x="3990046" y="2033087"/>
                  <a:pt x="4111729" y="1963159"/>
                  <a:pt x="4249745" y="1963159"/>
                </a:cubicBezTo>
                <a:cubicBezTo>
                  <a:pt x="4387761" y="1963159"/>
                  <a:pt x="4509444" y="2033087"/>
                  <a:pt x="4581298" y="2139444"/>
                </a:cubicBezTo>
                <a:lnTo>
                  <a:pt x="4596096" y="2166708"/>
                </a:lnTo>
                <a:lnTo>
                  <a:pt x="4594530" y="2135687"/>
                </a:lnTo>
                <a:cubicBezTo>
                  <a:pt x="4529969" y="1499968"/>
                  <a:pt x="4199726" y="942792"/>
                  <a:pt x="3716586" y="576943"/>
                </a:cubicBezTo>
                <a:close/>
                <a:moveTo>
                  <a:pt x="2364849" y="532902"/>
                </a:moveTo>
                <a:lnTo>
                  <a:pt x="2187226" y="839149"/>
                </a:lnTo>
                <a:lnTo>
                  <a:pt x="2207719" y="836021"/>
                </a:lnTo>
                <a:cubicBezTo>
                  <a:pt x="2259381" y="830775"/>
                  <a:pt x="2311798" y="828087"/>
                  <a:pt x="2364844" y="828087"/>
                </a:cubicBezTo>
                <a:cubicBezTo>
                  <a:pt x="2417060" y="828087"/>
                  <a:pt x="2468669" y="830692"/>
                  <a:pt x="2519546" y="835777"/>
                </a:cubicBezTo>
                <a:lnTo>
                  <a:pt x="2542518" y="839228"/>
                </a:lnTo>
                <a:close/>
                <a:moveTo>
                  <a:pt x="3316389" y="430720"/>
                </a:moveTo>
                <a:cubicBezTo>
                  <a:pt x="3148112" y="430720"/>
                  <a:pt x="3011696" y="567136"/>
                  <a:pt x="3011696" y="735413"/>
                </a:cubicBezTo>
                <a:cubicBezTo>
                  <a:pt x="3011696" y="903690"/>
                  <a:pt x="3148112" y="1040106"/>
                  <a:pt x="3316389" y="1040106"/>
                </a:cubicBezTo>
                <a:cubicBezTo>
                  <a:pt x="3484666" y="1040106"/>
                  <a:pt x="3621082" y="903690"/>
                  <a:pt x="3621082" y="735413"/>
                </a:cubicBezTo>
                <a:cubicBezTo>
                  <a:pt x="3621082" y="567136"/>
                  <a:pt x="3484666" y="430720"/>
                  <a:pt x="3316389" y="430720"/>
                </a:cubicBezTo>
                <a:close/>
                <a:moveTo>
                  <a:pt x="1401864" y="430720"/>
                </a:moveTo>
                <a:cubicBezTo>
                  <a:pt x="1233587" y="430720"/>
                  <a:pt x="1097171" y="567136"/>
                  <a:pt x="1097171" y="735413"/>
                </a:cubicBezTo>
                <a:cubicBezTo>
                  <a:pt x="1097171" y="903690"/>
                  <a:pt x="1233587" y="1040106"/>
                  <a:pt x="1401864" y="1040106"/>
                </a:cubicBezTo>
                <a:cubicBezTo>
                  <a:pt x="1570141" y="1040106"/>
                  <a:pt x="1706557" y="903690"/>
                  <a:pt x="1706557" y="735413"/>
                </a:cubicBezTo>
                <a:cubicBezTo>
                  <a:pt x="1706557" y="567136"/>
                  <a:pt x="1570141" y="430720"/>
                  <a:pt x="1401864" y="430720"/>
                </a:cubicBezTo>
                <a:close/>
                <a:moveTo>
                  <a:pt x="2364844" y="123587"/>
                </a:moveTo>
                <a:cubicBezTo>
                  <a:pt x="2055391" y="123587"/>
                  <a:pt x="1760586" y="186302"/>
                  <a:pt x="1492445" y="299716"/>
                </a:cubicBezTo>
                <a:lnTo>
                  <a:pt x="1415215" y="336920"/>
                </a:lnTo>
                <a:lnTo>
                  <a:pt x="1482445" y="343697"/>
                </a:lnTo>
                <a:cubicBezTo>
                  <a:pt x="1664645" y="380981"/>
                  <a:pt x="1801703" y="542191"/>
                  <a:pt x="1801703" y="735413"/>
                </a:cubicBezTo>
                <a:cubicBezTo>
                  <a:pt x="1801703" y="818223"/>
                  <a:pt x="1776529" y="895152"/>
                  <a:pt x="1733417" y="958967"/>
                </a:cubicBezTo>
                <a:lnTo>
                  <a:pt x="1727073" y="966656"/>
                </a:lnTo>
                <a:lnTo>
                  <a:pt x="1732413" y="963839"/>
                </a:lnTo>
                <a:cubicBezTo>
                  <a:pt x="1789143" y="938190"/>
                  <a:pt x="1847709" y="915885"/>
                  <a:pt x="1907860" y="897177"/>
                </a:cubicBezTo>
                <a:lnTo>
                  <a:pt x="2017482" y="868990"/>
                </a:lnTo>
                <a:lnTo>
                  <a:pt x="2364847" y="270083"/>
                </a:lnTo>
                <a:lnTo>
                  <a:pt x="2712268" y="869084"/>
                </a:lnTo>
                <a:lnTo>
                  <a:pt x="2815055" y="895087"/>
                </a:lnTo>
                <a:lnTo>
                  <a:pt x="2984529" y="958401"/>
                </a:lnTo>
                <a:lnTo>
                  <a:pt x="2947971" y="891048"/>
                </a:lnTo>
                <a:cubicBezTo>
                  <a:pt x="2927738" y="843212"/>
                  <a:pt x="2916550" y="790619"/>
                  <a:pt x="2916550" y="735413"/>
                </a:cubicBezTo>
                <a:cubicBezTo>
                  <a:pt x="2916550" y="542191"/>
                  <a:pt x="3053607" y="380981"/>
                  <a:pt x="3235807" y="343697"/>
                </a:cubicBezTo>
                <a:lnTo>
                  <a:pt x="3313407" y="335875"/>
                </a:lnTo>
                <a:lnTo>
                  <a:pt x="3186656" y="279048"/>
                </a:lnTo>
                <a:cubicBezTo>
                  <a:pt x="2932194" y="178708"/>
                  <a:pt x="2654956" y="123587"/>
                  <a:pt x="2364844" y="123587"/>
                </a:cubicBezTo>
                <a:close/>
                <a:moveTo>
                  <a:pt x="2364844" y="0"/>
                </a:moveTo>
                <a:cubicBezTo>
                  <a:pt x="3670911" y="0"/>
                  <a:pt x="4729688" y="1058776"/>
                  <a:pt x="4729688" y="2364842"/>
                </a:cubicBezTo>
                <a:cubicBezTo>
                  <a:pt x="4729688" y="3670908"/>
                  <a:pt x="3670911" y="4729684"/>
                  <a:pt x="2364844" y="4729684"/>
                </a:cubicBezTo>
                <a:cubicBezTo>
                  <a:pt x="1058777" y="4729684"/>
                  <a:pt x="0" y="3670908"/>
                  <a:pt x="0" y="2364842"/>
                </a:cubicBezTo>
                <a:cubicBezTo>
                  <a:pt x="0" y="1058776"/>
                  <a:pt x="1058777" y="0"/>
                  <a:pt x="2364844" y="0"/>
                </a:cubicBezTo>
                <a:close/>
              </a:path>
            </a:pathLst>
          </a:custGeom>
          <a:solidFill>
            <a:schemeClr val="tx1"/>
          </a:solidFill>
          <a:ln w="38100">
            <a:noFill/>
          </a:ln>
          <a:effectLst>
            <a:glow rad="228600">
              <a:srgbClr val="FF0000">
                <a:alpha val="90000"/>
              </a:srgbClr>
            </a:glow>
          </a:effectLst>
          <a:scene3d>
            <a:camera prst="perspectiveRelaxedModerately">
              <a:rot lat="17390632" lon="0" rev="0"/>
            </a:camera>
            <a:lightRig rig="threePt" dir="t"/>
          </a:scene3d>
          <a:sp3d>
            <a:bevelT w="25400" h="25400"/>
            <a:bevelB w="25400" h="254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 sz="1200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pptx789_魔法陣のイラスト図形（４）</dc:title>
  <dc:subject>pptx789_魔法陣のイラスト図形（４）</dc:subject>
  <dc:creator>http://www.digipot.net</dc:creator>
  <cp:revision>1</cp:revision>
  <dcterms:created xsi:type="dcterms:W3CDTF">2018-05-20T00:31:01Z</dcterms:created>
  <dcterms:modified xsi:type="dcterms:W3CDTF">2018-06-17T16:34:05Z</dcterms:modified>
  <cp:version>1</cp:version>
</cp:coreProperties>
</file>